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7.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 id="2147483676" r:id="rId3"/>
    <p:sldMasterId id="2147483688" r:id="rId4"/>
    <p:sldMasterId id="2147483700" r:id="rId5"/>
    <p:sldMasterId id="2147483712" r:id="rId6"/>
    <p:sldMasterId id="2147483719" r:id="rId7"/>
    <p:sldMasterId id="2147483726" r:id="rId8"/>
  </p:sldMasterIdLst>
  <p:notesMasterIdLst>
    <p:notesMasterId r:id="rId18"/>
  </p:notesMasterIdLst>
  <p:sldIdLst>
    <p:sldId id="256" r:id="rId9"/>
    <p:sldId id="872" r:id="rId10"/>
    <p:sldId id="870" r:id="rId11"/>
    <p:sldId id="884" r:id="rId12"/>
    <p:sldId id="889" r:id="rId13"/>
    <p:sldId id="887" r:id="rId14"/>
    <p:sldId id="885" r:id="rId15"/>
    <p:sldId id="890" r:id="rId16"/>
    <p:sldId id="883" r:id="rId17"/>
  </p:sldIdLst>
  <p:sldSz cx="12192000" cy="6858000"/>
  <p:notesSz cx="6858000" cy="9144000"/>
  <p:defaultTextStyle>
    <a:defPPr>
      <a:defRPr lang="en-US"/>
    </a:defPPr>
    <a:lvl1pPr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Arial Unicode MS" charset="0"/>
      </a:defRPr>
    </a:lvl1pPr>
    <a:lvl2pPr marL="742950" indent="-28575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Arial Unicode MS" charset="0"/>
      </a:defRPr>
    </a:lvl2pPr>
    <a:lvl3pPr marL="11430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Arial Unicode MS" charset="0"/>
      </a:defRPr>
    </a:lvl3pPr>
    <a:lvl4pPr marL="16002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Arial Unicode MS" charset="0"/>
      </a:defRPr>
    </a:lvl4pPr>
    <a:lvl5pPr marL="20574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Arial Unicode MS" charset="0"/>
      </a:defRPr>
    </a:lvl5pPr>
    <a:lvl6pPr marL="2286000" algn="l" defTabSz="914400" rtl="0" eaLnBrk="1" latinLnBrk="0" hangingPunct="1">
      <a:defRPr kern="1200">
        <a:solidFill>
          <a:schemeClr val="tx1"/>
        </a:solidFill>
        <a:latin typeface="Arial" panose="020B0604020202020204" pitchFamily="34" charset="0"/>
        <a:ea typeface="+mn-ea"/>
        <a:cs typeface="Arial Unicode MS" charset="0"/>
      </a:defRPr>
    </a:lvl6pPr>
    <a:lvl7pPr marL="2743200" algn="l" defTabSz="914400" rtl="0" eaLnBrk="1" latinLnBrk="0" hangingPunct="1">
      <a:defRPr kern="1200">
        <a:solidFill>
          <a:schemeClr val="tx1"/>
        </a:solidFill>
        <a:latin typeface="Arial" panose="020B0604020202020204" pitchFamily="34" charset="0"/>
        <a:ea typeface="+mn-ea"/>
        <a:cs typeface="Arial Unicode MS" charset="0"/>
      </a:defRPr>
    </a:lvl7pPr>
    <a:lvl8pPr marL="3200400" algn="l" defTabSz="914400" rtl="0" eaLnBrk="1" latinLnBrk="0" hangingPunct="1">
      <a:defRPr kern="1200">
        <a:solidFill>
          <a:schemeClr val="tx1"/>
        </a:solidFill>
        <a:latin typeface="Arial" panose="020B0604020202020204" pitchFamily="34" charset="0"/>
        <a:ea typeface="+mn-ea"/>
        <a:cs typeface="Arial Unicode MS" charset="0"/>
      </a:defRPr>
    </a:lvl8pPr>
    <a:lvl9pPr marL="3657600" algn="l" defTabSz="914400" rtl="0" eaLnBrk="1" latinLnBrk="0" hangingPunct="1">
      <a:defRPr kern="1200">
        <a:solidFill>
          <a:schemeClr val="tx1"/>
        </a:solidFill>
        <a:latin typeface="Arial" panose="020B0604020202020204" pitchFamily="34" charset="0"/>
        <a:ea typeface="+mn-ea"/>
        <a:cs typeface="Arial Unicode MS"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08C572-0A73-4F3F-B5A4-C5B2D94E9185}" v="25" dt="2025-10-24T16:01:48.3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9249" autoAdjust="0"/>
  </p:normalViewPr>
  <p:slideViewPr>
    <p:cSldViewPr snapToGrid="0">
      <p:cViewPr varScale="1">
        <p:scale>
          <a:sx n="51" d="100"/>
          <a:sy n="51" d="100"/>
        </p:scale>
        <p:origin x="125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5" Type="http://schemas.openxmlformats.org/officeDocument/2006/relationships/slideMaster" Target="slideMasters/slideMaster5.xml"/><Relationship Id="rId15" Type="http://schemas.openxmlformats.org/officeDocument/2006/relationships/slide" Target="slides/slide7.xml"/><Relationship Id="rId23"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svg"/><Relationship Id="rId1" Type="http://schemas.openxmlformats.org/officeDocument/2006/relationships/image" Target="../media/image160.png"/><Relationship Id="rId6" Type="http://schemas.openxmlformats.org/officeDocument/2006/relationships/image" Target="../media/image165.svg"/><Relationship Id="rId5" Type="http://schemas.openxmlformats.org/officeDocument/2006/relationships/image" Target="../media/image164.png"/><Relationship Id="rId4" Type="http://schemas.openxmlformats.org/officeDocument/2006/relationships/image" Target="../media/image16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svg"/><Relationship Id="rId1" Type="http://schemas.openxmlformats.org/officeDocument/2006/relationships/image" Target="../media/image160.png"/><Relationship Id="rId6" Type="http://schemas.openxmlformats.org/officeDocument/2006/relationships/image" Target="../media/image165.svg"/><Relationship Id="rId5" Type="http://schemas.openxmlformats.org/officeDocument/2006/relationships/image" Target="../media/image164.png"/><Relationship Id="rId4" Type="http://schemas.openxmlformats.org/officeDocument/2006/relationships/image" Target="../media/image16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F00981-266E-422D-9513-567FC88AADFC}"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94080434-CFDA-4098-A8E5-3B4E92C51468}">
      <dgm:prSet custT="1"/>
      <dgm:spPr/>
      <dgm:t>
        <a:bodyPr/>
        <a:lstStyle/>
        <a:p>
          <a:pPr algn="l">
            <a:lnSpc>
              <a:spcPct val="100000"/>
            </a:lnSpc>
          </a:pPr>
          <a:r>
            <a:rPr lang="en-US" sz="1800" b="0" i="0" dirty="0">
              <a:latin typeface="Aptos" panose="020B0004020202020204" pitchFamily="34" charset="0"/>
            </a:rPr>
            <a:t>Yes! This is a best first step. </a:t>
          </a:r>
          <a:endParaRPr lang="en-US" sz="1800" dirty="0">
            <a:latin typeface="Aptos" panose="020B0004020202020204" pitchFamily="34" charset="0"/>
          </a:endParaRPr>
        </a:p>
      </dgm:t>
    </dgm:pt>
    <dgm:pt modelId="{12A3C43E-7694-4EEC-8186-B509560207E6}" type="parTrans" cxnId="{7E3378CB-67A5-465D-A9DF-A0E92BF3C27F}">
      <dgm:prSet/>
      <dgm:spPr/>
      <dgm:t>
        <a:bodyPr/>
        <a:lstStyle/>
        <a:p>
          <a:endParaRPr lang="en-US"/>
        </a:p>
      </dgm:t>
    </dgm:pt>
    <dgm:pt modelId="{8720C7D6-4643-463E-9B78-02CB9C2CEBA3}" type="sibTrans" cxnId="{7E3378CB-67A5-465D-A9DF-A0E92BF3C27F}">
      <dgm:prSet/>
      <dgm:spPr/>
      <dgm:t>
        <a:bodyPr/>
        <a:lstStyle/>
        <a:p>
          <a:endParaRPr lang="en-US"/>
        </a:p>
      </dgm:t>
    </dgm:pt>
    <dgm:pt modelId="{99B61149-8123-45CE-8B1A-F8BB00779037}">
      <dgm:prSet custT="1"/>
      <dgm:spPr/>
      <dgm:t>
        <a:bodyPr/>
        <a:lstStyle/>
        <a:p>
          <a:pPr>
            <a:lnSpc>
              <a:spcPct val="100000"/>
            </a:lnSpc>
          </a:pPr>
          <a:r>
            <a:rPr lang="en-US" sz="1600" b="0" i="0" dirty="0">
              <a:latin typeface="Aptos" panose="020B0004020202020204" pitchFamily="34" charset="0"/>
            </a:rPr>
            <a:t>We could think more about the carbon embodied in the devices we use and how these devices were produced (e.g. raw material extraction, manufacturing, transportation, retail processes). </a:t>
          </a:r>
          <a:endParaRPr lang="en-US" sz="1600" dirty="0">
            <a:latin typeface="Aptos" panose="020B0004020202020204" pitchFamily="34" charset="0"/>
          </a:endParaRPr>
        </a:p>
      </dgm:t>
    </dgm:pt>
    <dgm:pt modelId="{D5E4BDBD-D4CB-4949-B357-BD0282D465E9}" type="parTrans" cxnId="{3ADADEAE-5943-46A5-A133-7F1FEF2344DB}">
      <dgm:prSet/>
      <dgm:spPr/>
      <dgm:t>
        <a:bodyPr/>
        <a:lstStyle/>
        <a:p>
          <a:endParaRPr lang="en-US"/>
        </a:p>
      </dgm:t>
    </dgm:pt>
    <dgm:pt modelId="{C68DDD7D-69EC-4F6E-8722-EB3F37734F55}" type="sibTrans" cxnId="{3ADADEAE-5943-46A5-A133-7F1FEF2344DB}">
      <dgm:prSet/>
      <dgm:spPr/>
      <dgm:t>
        <a:bodyPr/>
        <a:lstStyle/>
        <a:p>
          <a:endParaRPr lang="en-US"/>
        </a:p>
      </dgm:t>
    </dgm:pt>
    <dgm:pt modelId="{B61205A9-7C61-4BE6-8738-B84C4BEE779E}">
      <dgm:prSet custT="1"/>
      <dgm:spPr/>
      <dgm:t>
        <a:bodyPr/>
        <a:lstStyle/>
        <a:p>
          <a:pPr>
            <a:lnSpc>
              <a:spcPct val="100000"/>
            </a:lnSpc>
          </a:pPr>
          <a:r>
            <a:rPr lang="en-US" sz="1600" b="0" i="0" dirty="0">
              <a:latin typeface="Aptos" panose="020B0004020202020204" pitchFamily="34" charset="0"/>
            </a:rPr>
            <a:t>We may need to consider emissions to air, emissions to water, even perhaps noise which has an environmental impact. </a:t>
          </a:r>
          <a:endParaRPr lang="en-US" sz="1600" dirty="0">
            <a:latin typeface="Aptos" panose="020B0004020202020204" pitchFamily="34" charset="0"/>
          </a:endParaRPr>
        </a:p>
      </dgm:t>
    </dgm:pt>
    <dgm:pt modelId="{8E271D48-3787-4B96-8E04-78908452AF11}" type="parTrans" cxnId="{395EF3E5-3283-4E3C-8765-6EABAD2CFCBB}">
      <dgm:prSet/>
      <dgm:spPr/>
      <dgm:t>
        <a:bodyPr/>
        <a:lstStyle/>
        <a:p>
          <a:endParaRPr lang="en-US"/>
        </a:p>
      </dgm:t>
    </dgm:pt>
    <dgm:pt modelId="{1105B737-4C74-41D5-A81F-B4FBEF01B77F}" type="sibTrans" cxnId="{395EF3E5-3283-4E3C-8765-6EABAD2CFCBB}">
      <dgm:prSet/>
      <dgm:spPr/>
      <dgm:t>
        <a:bodyPr/>
        <a:lstStyle/>
        <a:p>
          <a:endParaRPr lang="en-US"/>
        </a:p>
      </dgm:t>
    </dgm:pt>
    <dgm:pt modelId="{1032707E-B8F4-4264-AFAB-CEB1240C4078}" type="pres">
      <dgm:prSet presAssocID="{EAF00981-266E-422D-9513-567FC88AADFC}" presName="root" presStyleCnt="0">
        <dgm:presLayoutVars>
          <dgm:dir/>
          <dgm:resizeHandles val="exact"/>
        </dgm:presLayoutVars>
      </dgm:prSet>
      <dgm:spPr/>
    </dgm:pt>
    <dgm:pt modelId="{DB02AA4A-17CA-4754-AEA9-8B156C24AC0B}" type="pres">
      <dgm:prSet presAssocID="{94080434-CFDA-4098-A8E5-3B4E92C51468}" presName="compNode" presStyleCnt="0"/>
      <dgm:spPr/>
    </dgm:pt>
    <dgm:pt modelId="{930E2C65-A4FA-41F7-AB05-6D3E08DD5367}" type="pres">
      <dgm:prSet presAssocID="{94080434-CFDA-4098-A8E5-3B4E92C51468}" presName="bgRect" presStyleLbl="bgShp" presStyleIdx="0" presStyleCnt="3"/>
      <dgm:spPr/>
    </dgm:pt>
    <dgm:pt modelId="{DF4804C9-218B-454D-9909-4BC63DD99C2E}" type="pres">
      <dgm:prSet presAssocID="{94080434-CFDA-4098-A8E5-3B4E92C51468}"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Tick"/>
        </a:ext>
      </dgm:extLst>
    </dgm:pt>
    <dgm:pt modelId="{F0F00F73-7BB8-41A0-9B5D-93338359E0B8}" type="pres">
      <dgm:prSet presAssocID="{94080434-CFDA-4098-A8E5-3B4E92C51468}" presName="spaceRect" presStyleCnt="0"/>
      <dgm:spPr/>
    </dgm:pt>
    <dgm:pt modelId="{B5A27971-9932-4185-8035-C2CAC8A842E3}" type="pres">
      <dgm:prSet presAssocID="{94080434-CFDA-4098-A8E5-3B4E92C51468}" presName="parTx" presStyleLbl="revTx" presStyleIdx="0" presStyleCnt="3">
        <dgm:presLayoutVars>
          <dgm:chMax val="0"/>
          <dgm:chPref val="0"/>
        </dgm:presLayoutVars>
      </dgm:prSet>
      <dgm:spPr/>
    </dgm:pt>
    <dgm:pt modelId="{3C278E54-E81B-4AC0-958D-72151A0766AE}" type="pres">
      <dgm:prSet presAssocID="{8720C7D6-4643-463E-9B78-02CB9C2CEBA3}" presName="sibTrans" presStyleCnt="0"/>
      <dgm:spPr/>
    </dgm:pt>
    <dgm:pt modelId="{A55088E0-593B-462A-9D5E-21FA3A1CD1D0}" type="pres">
      <dgm:prSet presAssocID="{99B61149-8123-45CE-8B1A-F8BB00779037}" presName="compNode" presStyleCnt="0"/>
      <dgm:spPr/>
    </dgm:pt>
    <dgm:pt modelId="{F22C4B7B-0A96-4F0A-AC7C-A1FCEA79AEDD}" type="pres">
      <dgm:prSet presAssocID="{99B61149-8123-45CE-8B1A-F8BB00779037}" presName="bgRect" presStyleLbl="bgShp" presStyleIdx="1" presStyleCnt="3"/>
      <dgm:spPr/>
    </dgm:pt>
    <dgm:pt modelId="{C5DC7DBE-4EF2-481D-B7BB-62E0D6818D1B}" type="pres">
      <dgm:prSet presAssocID="{99B61149-8123-45CE-8B1A-F8BB00779037}"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Flowchart"/>
        </a:ext>
      </dgm:extLst>
    </dgm:pt>
    <dgm:pt modelId="{AD37D079-C381-4E22-811A-8F6F89D1263D}" type="pres">
      <dgm:prSet presAssocID="{99B61149-8123-45CE-8B1A-F8BB00779037}" presName="spaceRect" presStyleCnt="0"/>
      <dgm:spPr/>
    </dgm:pt>
    <dgm:pt modelId="{9EF221C8-5414-4230-A661-6BB61FBBDF73}" type="pres">
      <dgm:prSet presAssocID="{99B61149-8123-45CE-8B1A-F8BB00779037}" presName="parTx" presStyleLbl="revTx" presStyleIdx="1" presStyleCnt="3">
        <dgm:presLayoutVars>
          <dgm:chMax val="0"/>
          <dgm:chPref val="0"/>
        </dgm:presLayoutVars>
      </dgm:prSet>
      <dgm:spPr/>
    </dgm:pt>
    <dgm:pt modelId="{ABC6AAB6-BEC1-47E3-86EA-E4995A6F3158}" type="pres">
      <dgm:prSet presAssocID="{C68DDD7D-69EC-4F6E-8722-EB3F37734F55}" presName="sibTrans" presStyleCnt="0"/>
      <dgm:spPr/>
    </dgm:pt>
    <dgm:pt modelId="{6C542A96-C69D-4113-BCAD-DC5FFF996FF4}" type="pres">
      <dgm:prSet presAssocID="{B61205A9-7C61-4BE6-8738-B84C4BEE779E}" presName="compNode" presStyleCnt="0"/>
      <dgm:spPr/>
    </dgm:pt>
    <dgm:pt modelId="{5DC728B7-C54D-4462-B517-22231C56BD32}" type="pres">
      <dgm:prSet presAssocID="{B61205A9-7C61-4BE6-8738-B84C4BEE779E}" presName="bgRect" presStyleLbl="bgShp" presStyleIdx="2" presStyleCnt="3"/>
      <dgm:spPr/>
    </dgm:pt>
    <dgm:pt modelId="{818F3A3E-259E-4F62-8941-3A3B1392891E}" type="pres">
      <dgm:prSet presAssocID="{B61205A9-7C61-4BE6-8738-B84C4BEE779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Sustainability"/>
        </a:ext>
      </dgm:extLst>
    </dgm:pt>
    <dgm:pt modelId="{71C8E72D-9FA2-4FB5-9D90-A24F261F1256}" type="pres">
      <dgm:prSet presAssocID="{B61205A9-7C61-4BE6-8738-B84C4BEE779E}" presName="spaceRect" presStyleCnt="0"/>
      <dgm:spPr/>
    </dgm:pt>
    <dgm:pt modelId="{AA51429F-F3F6-4479-860B-4A24BC28F863}" type="pres">
      <dgm:prSet presAssocID="{B61205A9-7C61-4BE6-8738-B84C4BEE779E}" presName="parTx" presStyleLbl="revTx" presStyleIdx="2" presStyleCnt="3">
        <dgm:presLayoutVars>
          <dgm:chMax val="0"/>
          <dgm:chPref val="0"/>
        </dgm:presLayoutVars>
      </dgm:prSet>
      <dgm:spPr/>
    </dgm:pt>
  </dgm:ptLst>
  <dgm:cxnLst>
    <dgm:cxn modelId="{389A7424-A362-4CC4-96D8-62353E067526}" type="presOf" srcId="{99B61149-8123-45CE-8B1A-F8BB00779037}" destId="{9EF221C8-5414-4230-A661-6BB61FBBDF73}" srcOrd="0" destOrd="0" presId="urn:microsoft.com/office/officeart/2018/2/layout/IconVerticalSolidList"/>
    <dgm:cxn modelId="{494A0B42-DD5E-4B43-9A4E-9AEDB8A6D6EE}" type="presOf" srcId="{B61205A9-7C61-4BE6-8738-B84C4BEE779E}" destId="{AA51429F-F3F6-4479-860B-4A24BC28F863}" srcOrd="0" destOrd="0" presId="urn:microsoft.com/office/officeart/2018/2/layout/IconVerticalSolidList"/>
    <dgm:cxn modelId="{08000546-7D19-4B2F-9A72-4B9AC29591B5}" type="presOf" srcId="{94080434-CFDA-4098-A8E5-3B4E92C51468}" destId="{B5A27971-9932-4185-8035-C2CAC8A842E3}" srcOrd="0" destOrd="0" presId="urn:microsoft.com/office/officeart/2018/2/layout/IconVerticalSolidList"/>
    <dgm:cxn modelId="{3ADADEAE-5943-46A5-A133-7F1FEF2344DB}" srcId="{EAF00981-266E-422D-9513-567FC88AADFC}" destId="{99B61149-8123-45CE-8B1A-F8BB00779037}" srcOrd="1" destOrd="0" parTransId="{D5E4BDBD-D4CB-4949-B357-BD0282D465E9}" sibTransId="{C68DDD7D-69EC-4F6E-8722-EB3F37734F55}"/>
    <dgm:cxn modelId="{7E3378CB-67A5-465D-A9DF-A0E92BF3C27F}" srcId="{EAF00981-266E-422D-9513-567FC88AADFC}" destId="{94080434-CFDA-4098-A8E5-3B4E92C51468}" srcOrd="0" destOrd="0" parTransId="{12A3C43E-7694-4EEC-8186-B509560207E6}" sibTransId="{8720C7D6-4643-463E-9B78-02CB9C2CEBA3}"/>
    <dgm:cxn modelId="{61A54BD2-EA5D-4EE9-99A1-DBDEB4478AEE}" type="presOf" srcId="{EAF00981-266E-422D-9513-567FC88AADFC}" destId="{1032707E-B8F4-4264-AFAB-CEB1240C4078}" srcOrd="0" destOrd="0" presId="urn:microsoft.com/office/officeart/2018/2/layout/IconVerticalSolidList"/>
    <dgm:cxn modelId="{395EF3E5-3283-4E3C-8765-6EABAD2CFCBB}" srcId="{EAF00981-266E-422D-9513-567FC88AADFC}" destId="{B61205A9-7C61-4BE6-8738-B84C4BEE779E}" srcOrd="2" destOrd="0" parTransId="{8E271D48-3787-4B96-8E04-78908452AF11}" sibTransId="{1105B737-4C74-41D5-A81F-B4FBEF01B77F}"/>
    <dgm:cxn modelId="{FE3DB255-174A-4A82-85FD-679AC2D5FC6E}" type="presParOf" srcId="{1032707E-B8F4-4264-AFAB-CEB1240C4078}" destId="{DB02AA4A-17CA-4754-AEA9-8B156C24AC0B}" srcOrd="0" destOrd="0" presId="urn:microsoft.com/office/officeart/2018/2/layout/IconVerticalSolidList"/>
    <dgm:cxn modelId="{6830C9D0-C9A0-4701-AF6C-FA31947E885D}" type="presParOf" srcId="{DB02AA4A-17CA-4754-AEA9-8B156C24AC0B}" destId="{930E2C65-A4FA-41F7-AB05-6D3E08DD5367}" srcOrd="0" destOrd="0" presId="urn:microsoft.com/office/officeart/2018/2/layout/IconVerticalSolidList"/>
    <dgm:cxn modelId="{7B720FB2-D5EF-4BB0-9275-EF96376FC14F}" type="presParOf" srcId="{DB02AA4A-17CA-4754-AEA9-8B156C24AC0B}" destId="{DF4804C9-218B-454D-9909-4BC63DD99C2E}" srcOrd="1" destOrd="0" presId="urn:microsoft.com/office/officeart/2018/2/layout/IconVerticalSolidList"/>
    <dgm:cxn modelId="{1BCBEBE5-3470-4DE7-B7ED-21B4E51F057C}" type="presParOf" srcId="{DB02AA4A-17CA-4754-AEA9-8B156C24AC0B}" destId="{F0F00F73-7BB8-41A0-9B5D-93338359E0B8}" srcOrd="2" destOrd="0" presId="urn:microsoft.com/office/officeart/2018/2/layout/IconVerticalSolidList"/>
    <dgm:cxn modelId="{61E7D44C-946D-46D7-A3F5-9BD574C5C6A3}" type="presParOf" srcId="{DB02AA4A-17CA-4754-AEA9-8B156C24AC0B}" destId="{B5A27971-9932-4185-8035-C2CAC8A842E3}" srcOrd="3" destOrd="0" presId="urn:microsoft.com/office/officeart/2018/2/layout/IconVerticalSolidList"/>
    <dgm:cxn modelId="{490187EA-D827-4C11-8864-A8DEA42DA735}" type="presParOf" srcId="{1032707E-B8F4-4264-AFAB-CEB1240C4078}" destId="{3C278E54-E81B-4AC0-958D-72151A0766AE}" srcOrd="1" destOrd="0" presId="urn:microsoft.com/office/officeart/2018/2/layout/IconVerticalSolidList"/>
    <dgm:cxn modelId="{7BC74235-5FB6-4BFF-AC6D-F4C7A73BCA09}" type="presParOf" srcId="{1032707E-B8F4-4264-AFAB-CEB1240C4078}" destId="{A55088E0-593B-462A-9D5E-21FA3A1CD1D0}" srcOrd="2" destOrd="0" presId="urn:microsoft.com/office/officeart/2018/2/layout/IconVerticalSolidList"/>
    <dgm:cxn modelId="{5728DC86-6CBC-4ADE-AB36-78035259341B}" type="presParOf" srcId="{A55088E0-593B-462A-9D5E-21FA3A1CD1D0}" destId="{F22C4B7B-0A96-4F0A-AC7C-A1FCEA79AEDD}" srcOrd="0" destOrd="0" presId="urn:microsoft.com/office/officeart/2018/2/layout/IconVerticalSolidList"/>
    <dgm:cxn modelId="{52288B37-388C-40CC-B0DF-A2951D9AA05F}" type="presParOf" srcId="{A55088E0-593B-462A-9D5E-21FA3A1CD1D0}" destId="{C5DC7DBE-4EF2-481D-B7BB-62E0D6818D1B}" srcOrd="1" destOrd="0" presId="urn:microsoft.com/office/officeart/2018/2/layout/IconVerticalSolidList"/>
    <dgm:cxn modelId="{7B582FAE-DFA3-4ACD-86A0-2DA8717AF6E7}" type="presParOf" srcId="{A55088E0-593B-462A-9D5E-21FA3A1CD1D0}" destId="{AD37D079-C381-4E22-811A-8F6F89D1263D}" srcOrd="2" destOrd="0" presId="urn:microsoft.com/office/officeart/2018/2/layout/IconVerticalSolidList"/>
    <dgm:cxn modelId="{C27BD28E-210F-49FE-A7A2-09D778DE7F07}" type="presParOf" srcId="{A55088E0-593B-462A-9D5E-21FA3A1CD1D0}" destId="{9EF221C8-5414-4230-A661-6BB61FBBDF73}" srcOrd="3" destOrd="0" presId="urn:microsoft.com/office/officeart/2018/2/layout/IconVerticalSolidList"/>
    <dgm:cxn modelId="{0F3F4710-0988-4ED4-8B9F-B9A796CAFB8A}" type="presParOf" srcId="{1032707E-B8F4-4264-AFAB-CEB1240C4078}" destId="{ABC6AAB6-BEC1-47E3-86EA-E4995A6F3158}" srcOrd="3" destOrd="0" presId="urn:microsoft.com/office/officeart/2018/2/layout/IconVerticalSolidList"/>
    <dgm:cxn modelId="{DDCBFDF4-9906-441E-8B65-3CD8FA0FD5A6}" type="presParOf" srcId="{1032707E-B8F4-4264-AFAB-CEB1240C4078}" destId="{6C542A96-C69D-4113-BCAD-DC5FFF996FF4}" srcOrd="4" destOrd="0" presId="urn:microsoft.com/office/officeart/2018/2/layout/IconVerticalSolidList"/>
    <dgm:cxn modelId="{CB1F7094-4DEA-47CC-A005-51E5E02B6DC2}" type="presParOf" srcId="{6C542A96-C69D-4113-BCAD-DC5FFF996FF4}" destId="{5DC728B7-C54D-4462-B517-22231C56BD32}" srcOrd="0" destOrd="0" presId="urn:microsoft.com/office/officeart/2018/2/layout/IconVerticalSolidList"/>
    <dgm:cxn modelId="{B294E27D-77D0-45A7-AF5D-4F465F1824F4}" type="presParOf" srcId="{6C542A96-C69D-4113-BCAD-DC5FFF996FF4}" destId="{818F3A3E-259E-4F62-8941-3A3B1392891E}" srcOrd="1" destOrd="0" presId="urn:microsoft.com/office/officeart/2018/2/layout/IconVerticalSolidList"/>
    <dgm:cxn modelId="{8B11EE45-1D2C-4FDD-811A-069C838397B7}" type="presParOf" srcId="{6C542A96-C69D-4113-BCAD-DC5FFF996FF4}" destId="{71C8E72D-9FA2-4FB5-9D90-A24F261F1256}" srcOrd="2" destOrd="0" presId="urn:microsoft.com/office/officeart/2018/2/layout/IconVerticalSolidList"/>
    <dgm:cxn modelId="{0ABB8A16-1A0D-4EAB-9087-AB6A557E4138}" type="presParOf" srcId="{6C542A96-C69D-4113-BCAD-DC5FFF996FF4}" destId="{AA51429F-F3F6-4479-860B-4A24BC28F86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0E2C65-A4FA-41F7-AB05-6D3E08DD5367}">
      <dsp:nvSpPr>
        <dsp:cNvPr id="0" name=""/>
        <dsp:cNvSpPr/>
      </dsp:nvSpPr>
      <dsp:spPr>
        <a:xfrm>
          <a:off x="0" y="3397"/>
          <a:ext cx="6067425" cy="116377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4804C9-218B-454D-9909-4BC63DD99C2E}">
      <dsp:nvSpPr>
        <dsp:cNvPr id="0" name=""/>
        <dsp:cNvSpPr/>
      </dsp:nvSpPr>
      <dsp:spPr>
        <a:xfrm>
          <a:off x="352040" y="265245"/>
          <a:ext cx="640699" cy="64007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A27971-9932-4185-8035-C2CAC8A842E3}">
      <dsp:nvSpPr>
        <dsp:cNvPr id="0" name=""/>
        <dsp:cNvSpPr/>
      </dsp:nvSpPr>
      <dsp:spPr>
        <a:xfrm>
          <a:off x="1344780" y="3397"/>
          <a:ext cx="4652001" cy="1164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286" tIns="123286" rIns="123286" bIns="123286" numCol="1" spcCol="1270" anchor="ctr" anchorCtr="0">
          <a:noAutofit/>
        </a:bodyPr>
        <a:lstStyle/>
        <a:p>
          <a:pPr marL="0" lvl="0" indent="0" algn="l" defTabSz="800100">
            <a:lnSpc>
              <a:spcPct val="100000"/>
            </a:lnSpc>
            <a:spcBef>
              <a:spcPct val="0"/>
            </a:spcBef>
            <a:spcAft>
              <a:spcPct val="35000"/>
            </a:spcAft>
            <a:buNone/>
          </a:pPr>
          <a:r>
            <a:rPr lang="en-US" sz="1800" b="0" i="0" kern="1200" dirty="0">
              <a:latin typeface="Aptos" panose="020B0004020202020204" pitchFamily="34" charset="0"/>
            </a:rPr>
            <a:t>Yes! This is a best first step. </a:t>
          </a:r>
          <a:endParaRPr lang="en-US" sz="1800" kern="1200" dirty="0">
            <a:latin typeface="Aptos" panose="020B0004020202020204" pitchFamily="34" charset="0"/>
          </a:endParaRPr>
        </a:p>
      </dsp:txBody>
      <dsp:txXfrm>
        <a:off x="1344780" y="3397"/>
        <a:ext cx="4652001" cy="1164908"/>
      </dsp:txXfrm>
    </dsp:sp>
    <dsp:sp modelId="{F22C4B7B-0A96-4F0A-AC7C-A1FCEA79AEDD}">
      <dsp:nvSpPr>
        <dsp:cNvPr id="0" name=""/>
        <dsp:cNvSpPr/>
      </dsp:nvSpPr>
      <dsp:spPr>
        <a:xfrm>
          <a:off x="0" y="1442401"/>
          <a:ext cx="6067425" cy="116377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DC7DBE-4EF2-481D-B7BB-62E0D6818D1B}">
      <dsp:nvSpPr>
        <dsp:cNvPr id="0" name=""/>
        <dsp:cNvSpPr/>
      </dsp:nvSpPr>
      <dsp:spPr>
        <a:xfrm>
          <a:off x="352040" y="1704250"/>
          <a:ext cx="640699" cy="64007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F221C8-5414-4230-A661-6BB61FBBDF73}">
      <dsp:nvSpPr>
        <dsp:cNvPr id="0" name=""/>
        <dsp:cNvSpPr/>
      </dsp:nvSpPr>
      <dsp:spPr>
        <a:xfrm>
          <a:off x="1344780" y="1442401"/>
          <a:ext cx="4652001" cy="1164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286" tIns="123286" rIns="123286" bIns="123286" numCol="1" spcCol="1270" anchor="ctr" anchorCtr="0">
          <a:noAutofit/>
        </a:bodyPr>
        <a:lstStyle/>
        <a:p>
          <a:pPr marL="0" lvl="0" indent="0" algn="l" defTabSz="711200">
            <a:lnSpc>
              <a:spcPct val="100000"/>
            </a:lnSpc>
            <a:spcBef>
              <a:spcPct val="0"/>
            </a:spcBef>
            <a:spcAft>
              <a:spcPct val="35000"/>
            </a:spcAft>
            <a:buNone/>
          </a:pPr>
          <a:r>
            <a:rPr lang="en-US" sz="1600" b="0" i="0" kern="1200" dirty="0">
              <a:latin typeface="Aptos" panose="020B0004020202020204" pitchFamily="34" charset="0"/>
            </a:rPr>
            <a:t>We could think more about the carbon embodied in the devices we use and how these devices were produced (e.g. raw material extraction, manufacturing, transportation, retail processes). </a:t>
          </a:r>
          <a:endParaRPr lang="en-US" sz="1600" kern="1200" dirty="0">
            <a:latin typeface="Aptos" panose="020B0004020202020204" pitchFamily="34" charset="0"/>
          </a:endParaRPr>
        </a:p>
      </dsp:txBody>
      <dsp:txXfrm>
        <a:off x="1344780" y="1442401"/>
        <a:ext cx="4652001" cy="1164908"/>
      </dsp:txXfrm>
    </dsp:sp>
    <dsp:sp modelId="{5DC728B7-C54D-4462-B517-22231C56BD32}">
      <dsp:nvSpPr>
        <dsp:cNvPr id="0" name=""/>
        <dsp:cNvSpPr/>
      </dsp:nvSpPr>
      <dsp:spPr>
        <a:xfrm>
          <a:off x="0" y="2881406"/>
          <a:ext cx="6067425" cy="116377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8F3A3E-259E-4F62-8941-3A3B1392891E}">
      <dsp:nvSpPr>
        <dsp:cNvPr id="0" name=""/>
        <dsp:cNvSpPr/>
      </dsp:nvSpPr>
      <dsp:spPr>
        <a:xfrm>
          <a:off x="352040" y="3143254"/>
          <a:ext cx="640699" cy="64007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51429F-F3F6-4479-860B-4A24BC28F863}">
      <dsp:nvSpPr>
        <dsp:cNvPr id="0" name=""/>
        <dsp:cNvSpPr/>
      </dsp:nvSpPr>
      <dsp:spPr>
        <a:xfrm>
          <a:off x="1344780" y="2881406"/>
          <a:ext cx="4652001" cy="11649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286" tIns="123286" rIns="123286" bIns="123286" numCol="1" spcCol="1270" anchor="ctr" anchorCtr="0">
          <a:noAutofit/>
        </a:bodyPr>
        <a:lstStyle/>
        <a:p>
          <a:pPr marL="0" lvl="0" indent="0" algn="l" defTabSz="711200">
            <a:lnSpc>
              <a:spcPct val="100000"/>
            </a:lnSpc>
            <a:spcBef>
              <a:spcPct val="0"/>
            </a:spcBef>
            <a:spcAft>
              <a:spcPct val="35000"/>
            </a:spcAft>
            <a:buNone/>
          </a:pPr>
          <a:r>
            <a:rPr lang="en-US" sz="1600" b="0" i="0" kern="1200" dirty="0">
              <a:latin typeface="Aptos" panose="020B0004020202020204" pitchFamily="34" charset="0"/>
            </a:rPr>
            <a:t>We may need to consider emissions to air, emissions to water, even perhaps noise which has an environmental impact. </a:t>
          </a:r>
          <a:endParaRPr lang="en-US" sz="1600" kern="1200" dirty="0">
            <a:latin typeface="Aptos" panose="020B0004020202020204" pitchFamily="34" charset="0"/>
          </a:endParaRPr>
        </a:p>
      </dsp:txBody>
      <dsp:txXfrm>
        <a:off x="1344780" y="2881406"/>
        <a:ext cx="4652001" cy="116490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6-06T11:20:10.256"/>
    </inkml:context>
    <inkml:brush xml:id="br0">
      <inkml:brushProperty name="width" value="0.5" units="cm"/>
      <inkml:brushProperty name="height" value="1" units="cm"/>
      <inkml:brushProperty name="color" value="#FFFC00"/>
      <inkml:brushProperty name="tip" value="rectangle"/>
      <inkml:brushProperty name="rasterOp" value="maskPen"/>
      <inkml:brushProperty name="ignorePressure" value="1"/>
    </inkml:brush>
  </inkml:definitions>
  <inkml:trace contextRef="#ctx0" brushRef="#br0">1 59,'147'2,"159"-5,-146-25,-118 19,-1 1,83-4,1879 13,-1979-1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126EF0-EC21-4E46-8EF5-BE8A23A6C0BE}" type="datetimeFigureOut">
              <a:rPr lang="en-GB" smtClean="0"/>
              <a:t>24/10/2025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B904B1-653A-41BB-B76F-DA116079E2D0}" type="slidenum">
              <a:rPr lang="en-GB" smtClean="0"/>
              <a:t>‹#›</a:t>
            </a:fld>
            <a:endParaRPr lang="en-GB"/>
          </a:p>
        </p:txBody>
      </p:sp>
    </p:spTree>
    <p:extLst>
      <p:ext uri="{BB962C8B-B14F-4D97-AF65-F5344CB8AC3E}">
        <p14:creationId xmlns:p14="http://schemas.microsoft.com/office/powerpoint/2010/main" val="602184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dpconline.org/about"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lightning talk will reflect on the work of the Digital Preservation Coalition’s Carbon Footprint Taskforce.  Since the start of 2025 a working group convened by DPC has been exploring good practice, sharing case studies and developing guidance that will help to fill that gap.  Commissioned on account of the DPC’s commitment to the UN Sustainable Development Goals and the emerging needs of its membership, the Task Force has focussed on the carbon footprint of digital preservation as a measurable impact which is tractable.  The task force, made up of individuals from a variety of DPC Member organizations from across the world is preparing to publish a toolkit for measuring the carbon footprint of digital preservation which is hoped to be relevant across a wide range of sectors and agencies. By understanding our current carbon emissions, we can then act on this information and take the first steps towards a more sustainable digital future. This lightning talk intends to share some of our findings so far.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9CB904B1-653A-41BB-B76F-DA116079E2D0}" type="slidenum">
              <a:rPr lang="en-GB" smtClean="0"/>
              <a:t>1</a:t>
            </a:fld>
            <a:endParaRPr lang="en-GB"/>
          </a:p>
        </p:txBody>
      </p:sp>
    </p:spTree>
    <p:extLst>
      <p:ext uri="{BB962C8B-B14F-4D97-AF65-F5344CB8AC3E}">
        <p14:creationId xmlns:p14="http://schemas.microsoft.com/office/powerpoint/2010/main" val="2774344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B4155F55-AAED-4221-D3AC-56086555E739}"/>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tab pos="723900" algn="l"/>
                <a:tab pos="1447800" algn="l"/>
                <a:tab pos="2171700" algn="l"/>
                <a:tab pos="2895600" algn="l"/>
              </a:tabLst>
              <a:defRPr/>
            </a:pPr>
            <a:fld id="{7821D3C5-F565-4298-9606-64B4D2E83440}" type="slidenum">
              <a:rPr kumimoji="0" lang="en-GB"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rPr>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tab pos="723900" algn="l"/>
                  <a:tab pos="1447800" algn="l"/>
                  <a:tab pos="2171700" algn="l"/>
                  <a:tab pos="2895600" algn="l"/>
                </a:tabLst>
                <a:defRPr/>
              </a:pPr>
              <a:t>3</a:t>
            </a:fld>
            <a:endParaRPr kumimoji="0" lang="en-GB" altLang="en-US" sz="1400" b="0" i="0" u="none" strike="noStrike" kern="1200" cap="none" spc="0" normalizeH="0" baseline="0" noProof="0">
              <a:ln>
                <a:noFill/>
              </a:ln>
              <a:solidFill>
                <a:srgbClr val="000000"/>
              </a:solidFill>
              <a:effectLst/>
              <a:uLnTx/>
              <a:uFillTx/>
              <a:latin typeface="Times New Roman" panose="02020603050405020304" pitchFamily="18" charset="0"/>
              <a:ea typeface="+mn-ea"/>
            </a:endParaRPr>
          </a:p>
        </p:txBody>
      </p:sp>
      <p:sp>
        <p:nvSpPr>
          <p:cNvPr id="22529" name="Rectangle 1">
            <a:extLst>
              <a:ext uri="{FF2B5EF4-FFF2-40B4-BE49-F238E27FC236}">
                <a16:creationId xmlns:a16="http://schemas.microsoft.com/office/drawing/2014/main" id="{DB8030BA-41DA-EA48-0F40-0C96116FC6D1}"/>
              </a:ext>
            </a:extLst>
          </p:cNvPr>
          <p:cNvSpPr txBox="1">
            <a:spLocks noGrp="1" noRot="1" noChangeAspect="1" noChangeArrowheads="1"/>
          </p:cNvSpPr>
          <p:nvPr>
            <p:ph type="sldImg"/>
          </p:nvPr>
        </p:nvSpPr>
        <p:spPr bwMode="auto">
          <a:xfrm>
            <a:off x="0" y="812800"/>
            <a:ext cx="1588" cy="15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530" name="Rectangle 2">
            <a:extLst>
              <a:ext uri="{FF2B5EF4-FFF2-40B4-BE49-F238E27FC236}">
                <a16:creationId xmlns:a16="http://schemas.microsoft.com/office/drawing/2014/main" id="{B65D0961-0D6D-BD1A-D8D2-9284287FE6E3}"/>
              </a:ext>
            </a:extLst>
          </p:cNvPr>
          <p:cNvSpPr txBox="1">
            <a:spLocks noGrp="1" noChangeArrowheads="1"/>
          </p:cNvSpPr>
          <p:nvPr>
            <p:ph type="body" idx="1"/>
          </p:nvPr>
        </p:nvSpPr>
        <p:spPr bwMode="auto">
          <a:xfrm>
            <a:off x="755650" y="5078413"/>
            <a:ext cx="6048375" cy="48117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dirty="0"/>
              <a:t>These are our members involved, and the task force is </a:t>
            </a:r>
            <a:r>
              <a:rPr lang="en-US" dirty="0"/>
              <a:t>chaired by Alicia Wise from CLOCKSS.</a:t>
            </a:r>
            <a:endParaRPr lang="en-US" altLang="en-US" dirty="0"/>
          </a:p>
        </p:txBody>
      </p:sp>
    </p:spTree>
    <p:extLst>
      <p:ext uri="{BB962C8B-B14F-4D97-AF65-F5344CB8AC3E}">
        <p14:creationId xmlns:p14="http://schemas.microsoft.com/office/powerpoint/2010/main" val="2690801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Members sharing their own carbon calculations </a:t>
            </a:r>
          </a:p>
          <a:p>
            <a:r>
              <a:rPr lang="en-US" dirty="0"/>
              <a:t>• Members working toward a </a:t>
            </a:r>
            <a:r>
              <a:rPr lang="en-US" dirty="0" err="1"/>
              <a:t>generalisable</a:t>
            </a:r>
            <a:r>
              <a:rPr lang="en-US" dirty="0"/>
              <a:t> approach to carbon calculation for digital archives </a:t>
            </a:r>
          </a:p>
          <a:p>
            <a:r>
              <a:rPr lang="en-US" dirty="0"/>
              <a:t>• Discussion of challenges encountered </a:t>
            </a:r>
          </a:p>
          <a:p>
            <a:r>
              <a:rPr lang="en-US" dirty="0"/>
              <a:t>• Discussion of methods used and assumptions made </a:t>
            </a:r>
          </a:p>
          <a:p>
            <a:r>
              <a:rPr lang="en-US" dirty="0"/>
              <a:t>• Sharing relevant resources and information </a:t>
            </a:r>
          </a:p>
          <a:p>
            <a:r>
              <a:rPr lang="en-US" dirty="0"/>
              <a:t>• Discussing how to reduce carbon emissions </a:t>
            </a:r>
          </a:p>
          <a:p>
            <a:r>
              <a:rPr lang="en-US" dirty="0"/>
              <a:t>• Dissemination of information to, and engagement with, the wider community</a:t>
            </a:r>
          </a:p>
          <a:p>
            <a:endParaRPr lang="en-US" dirty="0"/>
          </a:p>
          <a:p>
            <a:r>
              <a:rPr lang="en-US" dirty="0"/>
              <a:t>The Carbon Footprint Task Force brings together DPC Members working on the challenge of calculating and mitigating the carbon footprint of their digital preservation activities. This can be a challenging issue on which to work in isolation. DPC aims to convene people actively tackling these issues with the objective of developing good practice standards that can be shared more widely with the broader DPC and digital preservation community. The task that individuals within this group will work on is to develop and communicate good practices and standards for how to calculate the carbon footprint of their organization’s digital preservation activities. Group members will also disseminate their learnings through events, publications, and a series of worked case studies. The group is intended to provide a supportive forum for making contacts, building relationships, learning from peers, overcoming roadblocks and obstacles, and sharing successes and challenges. </a:t>
            </a:r>
          </a:p>
        </p:txBody>
      </p:sp>
      <p:sp>
        <p:nvSpPr>
          <p:cNvPr id="4" name="Slide Number Placeholder 3"/>
          <p:cNvSpPr>
            <a:spLocks noGrp="1"/>
          </p:cNvSpPr>
          <p:nvPr>
            <p:ph type="sldNum" sz="quarter" idx="5"/>
          </p:nvPr>
        </p:nvSpPr>
        <p:spPr/>
        <p:txBody>
          <a:bodyPr/>
          <a:lstStyle/>
          <a:p>
            <a:fld id="{9CB904B1-653A-41BB-B76F-DA116079E2D0}" type="slidenum">
              <a:rPr lang="en-GB" smtClean="0"/>
              <a:t>4</a:t>
            </a:fld>
            <a:endParaRPr lang="en-GB"/>
          </a:p>
        </p:txBody>
      </p:sp>
    </p:spTree>
    <p:extLst>
      <p:ext uri="{BB962C8B-B14F-4D97-AF65-F5344CB8AC3E}">
        <p14:creationId xmlns:p14="http://schemas.microsoft.com/office/powerpoint/2010/main" val="1780304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63C2B-C8BB-35EF-99CD-1BC2AAE7C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CD4396-4B9C-2583-0CBF-7AE27859A9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13218B-37C5-C426-1510-A99579C62E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653F28-FBFB-9CD6-73FD-0EDA5B296622}"/>
              </a:ext>
            </a:extLst>
          </p:cNvPr>
          <p:cNvSpPr>
            <a:spLocks noGrp="1"/>
          </p:cNvSpPr>
          <p:nvPr>
            <p:ph type="sldNum" sz="quarter" idx="5"/>
          </p:nvPr>
        </p:nvSpPr>
        <p:spPr/>
        <p:txBody>
          <a:bodyPr/>
          <a:lstStyle/>
          <a:p>
            <a:fld id="{9CB904B1-653A-41BB-B76F-DA116079E2D0}" type="slidenum">
              <a:rPr lang="en-GB" smtClean="0"/>
              <a:t>5</a:t>
            </a:fld>
            <a:endParaRPr lang="en-GB"/>
          </a:p>
        </p:txBody>
      </p:sp>
    </p:spTree>
    <p:extLst>
      <p:ext uri="{BB962C8B-B14F-4D97-AF65-F5344CB8AC3E}">
        <p14:creationId xmlns:p14="http://schemas.microsoft.com/office/powerpoint/2010/main" val="1919109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the information we have gathered and shared, we concluded the best output would be a toolkit to help others get started. The toolkit, which we hope to publish in early 2026, will be freely available. </a:t>
            </a:r>
          </a:p>
          <a:p>
            <a:pPr rtl="0" fontAlgn="base"/>
            <a:r>
              <a:rPr lang="en-US" sz="1200" b="0" i="0" u="none" strike="noStrike" kern="1200" dirty="0">
                <a:solidFill>
                  <a:schemeClr val="tx1"/>
                </a:solidFill>
                <a:effectLst/>
                <a:latin typeface="+mn-lt"/>
                <a:ea typeface="+mn-ea"/>
                <a:cs typeface="+mn-cs"/>
              </a:rPr>
              <a:t>Aligned with DPC values (e.g. data-led, vendor/technology neutral) </a:t>
            </a:r>
            <a:r>
              <a:rPr lang="en-US" sz="1200" b="0" i="0" u="sng" strike="noStrike" kern="1200" dirty="0">
                <a:solidFill>
                  <a:schemeClr val="tx1"/>
                </a:solidFill>
                <a:effectLst/>
                <a:latin typeface="+mn-lt"/>
                <a:ea typeface="+mn-ea"/>
                <a:cs typeface="+mn-cs"/>
                <a:hlinkClick r:id="rId3"/>
              </a:rPr>
              <a:t>https://www.dpconline.org/about</a:t>
            </a:r>
            <a:endParaRPr lang="en-US" sz="1200" b="0" i="0" u="none" strike="noStrike" kern="1200" dirty="0">
              <a:solidFill>
                <a:schemeClr val="tx1"/>
              </a:solidFill>
              <a:effectLst/>
              <a:latin typeface="+mn-lt"/>
              <a:ea typeface="+mn-ea"/>
              <a:cs typeface="+mn-cs"/>
            </a:endParaRPr>
          </a:p>
          <a:p>
            <a:pPr rtl="0" fontAlgn="base"/>
            <a:r>
              <a:rPr lang="en-US" sz="1200" b="0" i="0" u="none" strike="noStrike" kern="1200" dirty="0">
                <a:solidFill>
                  <a:schemeClr val="tx1"/>
                </a:solidFill>
                <a:effectLst/>
                <a:latin typeface="+mn-lt"/>
                <a:ea typeface="+mn-ea"/>
                <a:cs typeface="+mn-cs"/>
              </a:rPr>
              <a:t>Should contain clear, practical and actionable advice and information</a:t>
            </a:r>
          </a:p>
          <a:p>
            <a:pPr rtl="0" fontAlgn="base"/>
            <a:r>
              <a:rPr lang="en-US" sz="1200" b="0" i="0" u="none" strike="noStrike" kern="1200" dirty="0">
                <a:solidFill>
                  <a:schemeClr val="tx1"/>
                </a:solidFill>
                <a:effectLst/>
                <a:latin typeface="+mn-lt"/>
                <a:ea typeface="+mn-ea"/>
                <a:cs typeface="+mn-cs"/>
              </a:rPr>
              <a:t>Should demystify carbon footprint calculations for digital preservation</a:t>
            </a:r>
          </a:p>
          <a:p>
            <a:pPr lvl="1" rtl="0" fontAlgn="base"/>
            <a:r>
              <a:rPr lang="en-US" sz="1200" b="0" i="0" u="none" strike="noStrike" kern="1200" dirty="0">
                <a:solidFill>
                  <a:schemeClr val="tx1"/>
                </a:solidFill>
                <a:effectLst/>
                <a:latin typeface="+mn-lt"/>
                <a:ea typeface="+mn-ea"/>
                <a:cs typeface="+mn-cs"/>
              </a:rPr>
              <a:t>Readers should feel empowered to start calculating and start reducing carbon …rather than overwhelmed by the complexity of the information</a:t>
            </a:r>
          </a:p>
          <a:p>
            <a:pPr rtl="0" fontAlgn="base"/>
            <a:r>
              <a:rPr lang="en-US" sz="1200" b="0" i="0" u="none" strike="noStrike" kern="1200" dirty="0">
                <a:solidFill>
                  <a:schemeClr val="tx1"/>
                </a:solidFill>
                <a:effectLst/>
                <a:latin typeface="+mn-lt"/>
                <a:ea typeface="+mn-ea"/>
                <a:cs typeface="+mn-cs"/>
              </a:rPr>
              <a:t>Advice should be applicable regardless of… </a:t>
            </a:r>
          </a:p>
          <a:p>
            <a:pPr lvl="1" rtl="0" fontAlgn="base"/>
            <a:r>
              <a:rPr lang="en-US" sz="1200" b="0" i="0" u="none" strike="noStrike" kern="1200" dirty="0">
                <a:solidFill>
                  <a:schemeClr val="tx1"/>
                </a:solidFill>
                <a:effectLst/>
                <a:latin typeface="+mn-lt"/>
                <a:ea typeface="+mn-ea"/>
                <a:cs typeface="+mn-cs"/>
              </a:rPr>
              <a:t>Digital preservation systems/infrastructure in place</a:t>
            </a:r>
          </a:p>
          <a:p>
            <a:pPr lvl="1" rtl="0" fontAlgn="base"/>
            <a:r>
              <a:rPr lang="en-US" sz="1200" b="0" i="0" u="none" strike="noStrike" kern="1200" dirty="0">
                <a:solidFill>
                  <a:schemeClr val="tx1"/>
                </a:solidFill>
                <a:effectLst/>
                <a:latin typeface="+mn-lt"/>
                <a:ea typeface="+mn-ea"/>
                <a:cs typeface="+mn-cs"/>
              </a:rPr>
              <a:t>Current experience level</a:t>
            </a:r>
          </a:p>
          <a:p>
            <a:pPr lvl="1" rtl="0" fontAlgn="base"/>
            <a:r>
              <a:rPr lang="en-US" sz="1200" b="0" i="0" u="none" strike="noStrike" kern="1200" dirty="0">
                <a:solidFill>
                  <a:schemeClr val="tx1"/>
                </a:solidFill>
                <a:effectLst/>
                <a:latin typeface="+mn-lt"/>
                <a:ea typeface="+mn-ea"/>
                <a:cs typeface="+mn-cs"/>
              </a:rPr>
              <a:t>Type/sector/size or </a:t>
            </a:r>
            <a:r>
              <a:rPr lang="en-US" sz="1200" b="0" i="0" u="none" strike="noStrike" kern="1200" dirty="0" err="1">
                <a:solidFill>
                  <a:schemeClr val="tx1"/>
                </a:solidFill>
                <a:effectLst/>
                <a:latin typeface="+mn-lt"/>
                <a:ea typeface="+mn-ea"/>
                <a:cs typeface="+mn-cs"/>
              </a:rPr>
              <a:t>organisation</a:t>
            </a:r>
            <a:endParaRPr lang="en-US" sz="1200" b="0" i="0" u="none" strike="noStrike" kern="1200" dirty="0">
              <a:solidFill>
                <a:schemeClr val="tx1"/>
              </a:solidFill>
              <a:effectLst/>
              <a:latin typeface="+mn-lt"/>
              <a:ea typeface="+mn-ea"/>
              <a:cs typeface="+mn-cs"/>
            </a:endParaRPr>
          </a:p>
          <a:p>
            <a:pPr lvl="1" rtl="0" fontAlgn="base"/>
            <a:r>
              <a:rPr lang="en-US" sz="1200" b="0" i="0" u="none" strike="noStrike" kern="1200" dirty="0">
                <a:solidFill>
                  <a:schemeClr val="tx1"/>
                </a:solidFill>
                <a:effectLst/>
                <a:latin typeface="+mn-lt"/>
                <a:ea typeface="+mn-ea"/>
                <a:cs typeface="+mn-cs"/>
              </a:rPr>
              <a:t>Geographic location of </a:t>
            </a:r>
            <a:r>
              <a:rPr lang="en-US" sz="1200" b="0" i="0" u="none" strike="noStrike" kern="1200" dirty="0" err="1">
                <a:solidFill>
                  <a:schemeClr val="tx1"/>
                </a:solidFill>
                <a:effectLst/>
                <a:latin typeface="+mn-lt"/>
                <a:ea typeface="+mn-ea"/>
                <a:cs typeface="+mn-cs"/>
              </a:rPr>
              <a:t>organisation</a:t>
            </a:r>
            <a:endParaRPr lang="en-US" sz="1200" b="0" i="0" u="none" strike="noStrike" kern="1200" dirty="0">
              <a:solidFill>
                <a:schemeClr val="tx1"/>
              </a:solidFill>
              <a:effectLst/>
              <a:latin typeface="+mn-lt"/>
              <a:ea typeface="+mn-ea"/>
              <a:cs typeface="+mn-cs"/>
            </a:endParaRPr>
          </a:p>
          <a:p>
            <a:pPr rtl="0" fontAlgn="base"/>
            <a:r>
              <a:rPr lang="en-US" sz="1200" b="0" i="0" u="none" strike="noStrike" kern="1200" dirty="0">
                <a:solidFill>
                  <a:schemeClr val="tx1"/>
                </a:solidFill>
                <a:effectLst/>
                <a:latin typeface="+mn-lt"/>
                <a:ea typeface="+mn-ea"/>
                <a:cs typeface="+mn-cs"/>
              </a:rPr>
              <a:t>Modular with clear table of contents and potentially an index</a:t>
            </a:r>
          </a:p>
          <a:p>
            <a:endParaRPr lang="en-US" dirty="0"/>
          </a:p>
        </p:txBody>
      </p:sp>
      <p:sp>
        <p:nvSpPr>
          <p:cNvPr id="4" name="Slide Number Placeholder 3"/>
          <p:cNvSpPr>
            <a:spLocks noGrp="1"/>
          </p:cNvSpPr>
          <p:nvPr>
            <p:ph type="sldNum" sz="quarter" idx="5"/>
          </p:nvPr>
        </p:nvSpPr>
        <p:spPr/>
        <p:txBody>
          <a:bodyPr/>
          <a:lstStyle/>
          <a:p>
            <a:fld id="{9CB904B1-653A-41BB-B76F-DA116079E2D0}" type="slidenum">
              <a:rPr lang="en-GB" smtClean="0"/>
              <a:t>7</a:t>
            </a:fld>
            <a:endParaRPr lang="en-GB"/>
          </a:p>
        </p:txBody>
      </p:sp>
    </p:spTree>
    <p:extLst>
      <p:ext uri="{BB962C8B-B14F-4D97-AF65-F5344CB8AC3E}">
        <p14:creationId xmlns:p14="http://schemas.microsoft.com/office/powerpoint/2010/main" val="1498784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B904B1-653A-41BB-B76F-DA116079E2D0}" type="slidenum">
              <a:rPr lang="en-GB" smtClean="0"/>
              <a:t>8</a:t>
            </a:fld>
            <a:endParaRPr lang="en-GB"/>
          </a:p>
        </p:txBody>
      </p:sp>
    </p:spTree>
    <p:extLst>
      <p:ext uri="{BB962C8B-B14F-4D97-AF65-F5344CB8AC3E}">
        <p14:creationId xmlns:p14="http://schemas.microsoft.com/office/powerpoint/2010/main" val="1042917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C6E98-F921-EEC1-EE7F-F835B4BA5A5B}"/>
              </a:ext>
            </a:extLst>
          </p:cNvPr>
          <p:cNvSpPr>
            <a:spLocks noGrp="1"/>
          </p:cNvSpPr>
          <p:nvPr>
            <p:ph type="title"/>
          </p:nvPr>
        </p:nvSpPr>
        <p:spPr/>
        <p:txBody>
          <a:bodyPr/>
          <a:lstStyle>
            <a:lvl1pPr>
              <a:defRPr sz="5443"/>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11D7FC1-0F6E-D422-A3CB-2718AE79004D}"/>
              </a:ext>
            </a:extLst>
          </p:cNvPr>
          <p:cNvSpPr>
            <a:spLocks noGrp="1"/>
          </p:cNvSpPr>
          <p:nvPr>
            <p:ph idx="1"/>
          </p:nvPr>
        </p:nvSpPr>
        <p:spPr/>
        <p:txBody>
          <a:bodyPr/>
          <a:lstStyle/>
          <a:p>
            <a:pPr lvl="0"/>
            <a:r>
              <a:rPr lang="en-US"/>
              <a:t>Click to edit Master text styles</a:t>
            </a:r>
          </a:p>
        </p:txBody>
      </p:sp>
      <p:sp>
        <p:nvSpPr>
          <p:cNvPr id="4" name="Date Placeholder 3">
            <a:extLst>
              <a:ext uri="{FF2B5EF4-FFF2-40B4-BE49-F238E27FC236}">
                <a16:creationId xmlns:a16="http://schemas.microsoft.com/office/drawing/2014/main" id="{E5AC9BB8-A9F1-3236-7ECE-538F0B0D6E89}"/>
              </a:ext>
            </a:extLst>
          </p:cNvPr>
          <p:cNvSpPr>
            <a:spLocks noGrp="1"/>
          </p:cNvSpPr>
          <p:nvPr>
            <p:ph type="dt" idx="10"/>
          </p:nvPr>
        </p:nvSpPr>
        <p:spPr/>
        <p:txBody>
          <a:bodyPr/>
          <a:lstStyle>
            <a:lvl1pPr>
              <a:defRPr/>
            </a:lvl1pPr>
          </a:lstStyle>
          <a:p>
            <a:fld id="{4D641CE3-7FFC-4C6E-8280-6B8859B14532}" type="datetimeFigureOut">
              <a:rPr lang="en-GB" smtClean="0"/>
              <a:t>24/10/2025</a:t>
            </a:fld>
            <a:endParaRPr lang="en-GB"/>
          </a:p>
        </p:txBody>
      </p:sp>
      <p:sp>
        <p:nvSpPr>
          <p:cNvPr id="5" name="Footer Placeholder 4">
            <a:extLst>
              <a:ext uri="{FF2B5EF4-FFF2-40B4-BE49-F238E27FC236}">
                <a16:creationId xmlns:a16="http://schemas.microsoft.com/office/drawing/2014/main" id="{A4617138-DEE9-A9C2-8F42-55CEC2BC022F}"/>
              </a:ext>
            </a:extLst>
          </p:cNvPr>
          <p:cNvSpPr>
            <a:spLocks noGrp="1"/>
          </p:cNvSpPr>
          <p:nvPr>
            <p:ph type="ftr" idx="11"/>
          </p:nvPr>
        </p:nvSpPr>
        <p:spPr/>
        <p:txBody>
          <a:bodyPr/>
          <a:lstStyle>
            <a:lvl1pPr>
              <a:defRPr/>
            </a:lvl1pPr>
          </a:lstStyle>
          <a:p>
            <a:endParaRPr lang="en-GB"/>
          </a:p>
        </p:txBody>
      </p:sp>
      <p:sp>
        <p:nvSpPr>
          <p:cNvPr id="6" name="Slide Number Placeholder 5">
            <a:extLst>
              <a:ext uri="{FF2B5EF4-FFF2-40B4-BE49-F238E27FC236}">
                <a16:creationId xmlns:a16="http://schemas.microsoft.com/office/drawing/2014/main" id="{070B6E02-A444-DE25-C1FA-1B1B3E661517}"/>
              </a:ext>
            </a:extLst>
          </p:cNvPr>
          <p:cNvSpPr>
            <a:spLocks noGrp="1"/>
          </p:cNvSpPr>
          <p:nvPr>
            <p:ph type="sldNum" idx="12"/>
          </p:nvPr>
        </p:nvSpPr>
        <p:spPr/>
        <p:txBody>
          <a:bodyPr/>
          <a:lstStyle>
            <a:lvl1pPr>
              <a:defRPr/>
            </a:lvl1pPr>
          </a:lstStyle>
          <a:p>
            <a:fld id="{FB2ACF08-4C03-4F20-9953-4F66F7FB0B4C}" type="slidenum">
              <a:rPr lang="en-GB" smtClean="0"/>
              <a:t>‹#›</a:t>
            </a:fld>
            <a:endParaRPr lang="en-GB"/>
          </a:p>
        </p:txBody>
      </p:sp>
    </p:spTree>
    <p:extLst>
      <p:ext uri="{BB962C8B-B14F-4D97-AF65-F5344CB8AC3E}">
        <p14:creationId xmlns:p14="http://schemas.microsoft.com/office/powerpoint/2010/main" val="3964549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B5A985-2CDD-6905-78A3-198B0B5D301D}"/>
              </a:ext>
            </a:extLst>
          </p:cNvPr>
          <p:cNvSpPr>
            <a:spLocks noGrp="1"/>
          </p:cNvSpPr>
          <p:nvPr>
            <p:ph type="dt" idx="10"/>
          </p:nvPr>
        </p:nvSpPr>
        <p:spPr/>
        <p:txBody>
          <a:bodyPr/>
          <a:lstStyle>
            <a:lvl1pPr>
              <a:defRPr/>
            </a:lvl1pPr>
          </a:lstStyle>
          <a:p>
            <a:endParaRPr lang="en-GB" altLang="en-US"/>
          </a:p>
        </p:txBody>
      </p:sp>
      <p:sp>
        <p:nvSpPr>
          <p:cNvPr id="3" name="Footer Placeholder 2">
            <a:extLst>
              <a:ext uri="{FF2B5EF4-FFF2-40B4-BE49-F238E27FC236}">
                <a16:creationId xmlns:a16="http://schemas.microsoft.com/office/drawing/2014/main" id="{A431DF16-9E27-8C8D-302D-756BEAFD4B88}"/>
              </a:ext>
            </a:extLst>
          </p:cNvPr>
          <p:cNvSpPr>
            <a:spLocks noGrp="1"/>
          </p:cNvSpPr>
          <p:nvPr>
            <p:ph type="ftr" idx="11"/>
          </p:nvPr>
        </p:nvSpPr>
        <p:spPr/>
        <p:txBody>
          <a:bodyPr/>
          <a:lstStyle>
            <a:lvl1pPr>
              <a:defRPr/>
            </a:lvl1pPr>
          </a:lstStyle>
          <a:p>
            <a:endParaRPr lang="en-GB" altLang="en-US"/>
          </a:p>
        </p:txBody>
      </p:sp>
      <p:sp>
        <p:nvSpPr>
          <p:cNvPr id="4" name="Slide Number Placeholder 3">
            <a:extLst>
              <a:ext uri="{FF2B5EF4-FFF2-40B4-BE49-F238E27FC236}">
                <a16:creationId xmlns:a16="http://schemas.microsoft.com/office/drawing/2014/main" id="{9AE3C7FA-9DA8-78D0-0E8C-E897BF1DDBB7}"/>
              </a:ext>
            </a:extLst>
          </p:cNvPr>
          <p:cNvSpPr>
            <a:spLocks noGrp="1"/>
          </p:cNvSpPr>
          <p:nvPr>
            <p:ph type="sldNum" idx="12"/>
          </p:nvPr>
        </p:nvSpPr>
        <p:spPr/>
        <p:txBody>
          <a:bodyPr/>
          <a:lstStyle>
            <a:lvl1pPr>
              <a:defRPr/>
            </a:lvl1pPr>
          </a:lstStyle>
          <a:p>
            <a:fld id="{B4DB0833-394C-4528-9F01-FF65778E09C3}" type="slidenum">
              <a:rPr lang="en-GB" altLang="en-US"/>
              <a:pPr/>
              <a:t>‹#›</a:t>
            </a:fld>
            <a:endParaRPr lang="en-GB" altLang="en-US"/>
          </a:p>
        </p:txBody>
      </p:sp>
    </p:spTree>
    <p:extLst>
      <p:ext uri="{BB962C8B-B14F-4D97-AF65-F5344CB8AC3E}">
        <p14:creationId xmlns:p14="http://schemas.microsoft.com/office/powerpoint/2010/main" val="2939264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F6807-6FC1-2B14-0BBC-0D22EF99B4E1}"/>
              </a:ext>
            </a:extLst>
          </p:cNvPr>
          <p:cNvSpPr>
            <a:spLocks noGrp="1"/>
          </p:cNvSpPr>
          <p:nvPr>
            <p:ph type="title"/>
          </p:nvPr>
        </p:nvSpPr>
        <p:spPr>
          <a:xfrm>
            <a:off x="559855" y="554728"/>
            <a:ext cx="4211749" cy="1503248"/>
          </a:xfrm>
        </p:spPr>
        <p:txBody>
          <a:bodyPr anchor="ctr"/>
          <a:lstStyle>
            <a:lvl1pPr>
              <a:defRPr sz="2903"/>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198C7A-22C7-DF2B-84AA-D730EE758926}"/>
              </a:ext>
            </a:extLst>
          </p:cNvPr>
          <p:cNvSpPr>
            <a:spLocks noGrp="1"/>
          </p:cNvSpPr>
          <p:nvPr>
            <p:ph idx="1"/>
          </p:nvPr>
        </p:nvSpPr>
        <p:spPr>
          <a:xfrm>
            <a:off x="5182799" y="554728"/>
            <a:ext cx="6317533" cy="5029975"/>
          </a:xfrm>
        </p:spPr>
        <p:txBody>
          <a:bodyPr/>
          <a:lstStyle>
            <a:lvl1pPr>
              <a:defRPr sz="2903"/>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65430A2-65C6-5187-35C9-AE3FD8935BF3}"/>
              </a:ext>
            </a:extLst>
          </p:cNvPr>
          <p:cNvSpPr>
            <a:spLocks noGrp="1"/>
          </p:cNvSpPr>
          <p:nvPr>
            <p:ph type="body" sz="half" idx="2"/>
          </p:nvPr>
        </p:nvSpPr>
        <p:spPr>
          <a:xfrm>
            <a:off x="559855" y="2057977"/>
            <a:ext cx="4211750"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5" name="Date Placeholder 4">
            <a:extLst>
              <a:ext uri="{FF2B5EF4-FFF2-40B4-BE49-F238E27FC236}">
                <a16:creationId xmlns:a16="http://schemas.microsoft.com/office/drawing/2014/main" id="{0E3A8E98-808F-E529-E4F2-D7B1B7304BEB}"/>
              </a:ext>
            </a:extLst>
          </p:cNvPr>
          <p:cNvSpPr>
            <a:spLocks noGrp="1"/>
          </p:cNvSpPr>
          <p:nvPr>
            <p:ph type="dt"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id="{971C2D69-52B8-7136-3B94-3522CA4E8D9A}"/>
              </a:ext>
            </a:extLst>
          </p:cNvPr>
          <p:cNvSpPr>
            <a:spLocks noGrp="1"/>
          </p:cNvSpPr>
          <p:nvPr>
            <p:ph type="ft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id="{3A65C4CB-61DF-7A16-18E5-2DCE864E70EB}"/>
              </a:ext>
            </a:extLst>
          </p:cNvPr>
          <p:cNvSpPr>
            <a:spLocks noGrp="1"/>
          </p:cNvSpPr>
          <p:nvPr>
            <p:ph type="sldNum" idx="12"/>
          </p:nvPr>
        </p:nvSpPr>
        <p:spPr/>
        <p:txBody>
          <a:bodyPr/>
          <a:lstStyle>
            <a:lvl1pPr>
              <a:defRPr/>
            </a:lvl1pPr>
          </a:lstStyle>
          <a:p>
            <a:fld id="{DC781895-750B-4C60-87B2-C14C2548B1C5}" type="slidenum">
              <a:rPr lang="en-GB" altLang="en-US"/>
              <a:pPr/>
              <a:t>‹#›</a:t>
            </a:fld>
            <a:endParaRPr lang="en-GB" altLang="en-US"/>
          </a:p>
        </p:txBody>
      </p:sp>
    </p:spTree>
    <p:extLst>
      <p:ext uri="{BB962C8B-B14F-4D97-AF65-F5344CB8AC3E}">
        <p14:creationId xmlns:p14="http://schemas.microsoft.com/office/powerpoint/2010/main" val="180920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6B316-4646-8853-00D5-9671ABF833AD}"/>
              </a:ext>
            </a:extLst>
          </p:cNvPr>
          <p:cNvSpPr>
            <a:spLocks noGrp="1"/>
          </p:cNvSpPr>
          <p:nvPr>
            <p:ph type="title"/>
          </p:nvPr>
        </p:nvSpPr>
        <p:spPr>
          <a:xfrm>
            <a:off x="625761" y="456528"/>
            <a:ext cx="4145843" cy="1601448"/>
          </a:xfrm>
        </p:spPr>
        <p:txBody>
          <a:bodyPr anchor="ctr"/>
          <a:lstStyle>
            <a:lvl1pPr>
              <a:defRPr sz="2903"/>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CEB21E2F-DF1B-3F4F-8969-FD9CDFC38FA8}"/>
              </a:ext>
            </a:extLst>
          </p:cNvPr>
          <p:cNvSpPr>
            <a:spLocks noGrp="1"/>
          </p:cNvSpPr>
          <p:nvPr>
            <p:ph type="pic" idx="1"/>
          </p:nvPr>
        </p:nvSpPr>
        <p:spPr>
          <a:xfrm>
            <a:off x="5182799" y="456529"/>
            <a:ext cx="6317533" cy="5128175"/>
          </a:xfrm>
        </p:spPr>
        <p:txBody>
          <a:bodyPr/>
          <a:lstStyle>
            <a:lvl1pPr marL="0" indent="0">
              <a:buNone/>
              <a:defRPr sz="2903"/>
            </a:lvl1pPr>
            <a:lvl2pPr marL="414772" indent="0">
              <a:buNone/>
              <a:defRPr sz="2540"/>
            </a:lvl2pPr>
            <a:lvl3pPr marL="829544" indent="0">
              <a:buNone/>
              <a:defRPr sz="2177"/>
            </a:lvl3pPr>
            <a:lvl4pPr marL="1244316" indent="0">
              <a:buNone/>
              <a:defRPr sz="1814"/>
            </a:lvl4pPr>
            <a:lvl5pPr marL="1659087" indent="0">
              <a:buNone/>
              <a:defRPr sz="1814"/>
            </a:lvl5pPr>
            <a:lvl6pPr marL="2073859" indent="0">
              <a:buNone/>
              <a:defRPr sz="1814"/>
            </a:lvl6pPr>
            <a:lvl7pPr marL="2488631" indent="0">
              <a:buNone/>
              <a:defRPr sz="1814"/>
            </a:lvl7pPr>
            <a:lvl8pPr marL="2903403" indent="0">
              <a:buNone/>
              <a:defRPr sz="1814"/>
            </a:lvl8pPr>
            <a:lvl9pPr marL="3318175" indent="0">
              <a:buNone/>
              <a:defRPr sz="1814"/>
            </a:lvl9pPr>
          </a:lstStyle>
          <a:p>
            <a:r>
              <a:rPr lang="en-US"/>
              <a:t>Click icon to add picture</a:t>
            </a:r>
          </a:p>
        </p:txBody>
      </p:sp>
      <p:sp>
        <p:nvSpPr>
          <p:cNvPr id="4" name="Text Placeholder 3">
            <a:extLst>
              <a:ext uri="{FF2B5EF4-FFF2-40B4-BE49-F238E27FC236}">
                <a16:creationId xmlns:a16="http://schemas.microsoft.com/office/drawing/2014/main" id="{B9BE919B-7272-FF51-667A-B8BDED873FFB}"/>
              </a:ext>
            </a:extLst>
          </p:cNvPr>
          <p:cNvSpPr>
            <a:spLocks noGrp="1"/>
          </p:cNvSpPr>
          <p:nvPr>
            <p:ph type="body" sz="half" idx="2"/>
          </p:nvPr>
        </p:nvSpPr>
        <p:spPr>
          <a:xfrm>
            <a:off x="625761" y="2057977"/>
            <a:ext cx="4145843"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5" name="Date Placeholder 4">
            <a:extLst>
              <a:ext uri="{FF2B5EF4-FFF2-40B4-BE49-F238E27FC236}">
                <a16:creationId xmlns:a16="http://schemas.microsoft.com/office/drawing/2014/main" id="{A18F6E64-E515-BCBC-DFB9-5EA2A96C1240}"/>
              </a:ext>
            </a:extLst>
          </p:cNvPr>
          <p:cNvSpPr>
            <a:spLocks noGrp="1"/>
          </p:cNvSpPr>
          <p:nvPr>
            <p:ph type="dt"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id="{2EE190D4-583F-9593-5BF7-561156047F4B}"/>
              </a:ext>
            </a:extLst>
          </p:cNvPr>
          <p:cNvSpPr>
            <a:spLocks noGrp="1"/>
          </p:cNvSpPr>
          <p:nvPr>
            <p:ph type="ft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id="{DC5E08EE-4E73-872F-E32F-A6CE05EBFEFD}"/>
              </a:ext>
            </a:extLst>
          </p:cNvPr>
          <p:cNvSpPr>
            <a:spLocks noGrp="1"/>
          </p:cNvSpPr>
          <p:nvPr>
            <p:ph type="sldNum" idx="12"/>
          </p:nvPr>
        </p:nvSpPr>
        <p:spPr/>
        <p:txBody>
          <a:bodyPr/>
          <a:lstStyle>
            <a:lvl1pPr>
              <a:defRPr/>
            </a:lvl1pPr>
          </a:lstStyle>
          <a:p>
            <a:fld id="{A869DA88-88E9-4EEB-9172-39D057F5AD9F}" type="slidenum">
              <a:rPr lang="en-GB" altLang="en-US"/>
              <a:pPr/>
              <a:t>‹#›</a:t>
            </a:fld>
            <a:endParaRPr lang="en-GB" altLang="en-US"/>
          </a:p>
        </p:txBody>
      </p:sp>
    </p:spTree>
    <p:extLst>
      <p:ext uri="{BB962C8B-B14F-4D97-AF65-F5344CB8AC3E}">
        <p14:creationId xmlns:p14="http://schemas.microsoft.com/office/powerpoint/2010/main" val="1498873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8A0A8-97FE-6E1E-0E37-982732F4F44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9F869FA-786E-6EC7-1CFD-8525461C81A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5F841E-5057-7F68-128B-9186BF8A5FC2}"/>
              </a:ext>
            </a:extLst>
          </p:cNvPr>
          <p:cNvSpPr>
            <a:spLocks noGrp="1"/>
          </p:cNvSpPr>
          <p:nvPr>
            <p:ph type="dt"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E23B7ABD-BBC8-8370-1CC9-8AD60092D702}"/>
              </a:ext>
            </a:extLst>
          </p:cNvPr>
          <p:cNvSpPr>
            <a:spLocks noGrp="1"/>
          </p:cNvSpPr>
          <p:nvPr>
            <p:ph type="ft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AF4D262B-F711-973B-6F69-85A6BAF5A381}"/>
              </a:ext>
            </a:extLst>
          </p:cNvPr>
          <p:cNvSpPr>
            <a:spLocks noGrp="1"/>
          </p:cNvSpPr>
          <p:nvPr>
            <p:ph type="sldNum" idx="12"/>
          </p:nvPr>
        </p:nvSpPr>
        <p:spPr/>
        <p:txBody>
          <a:bodyPr/>
          <a:lstStyle>
            <a:lvl1pPr>
              <a:defRPr/>
            </a:lvl1pPr>
          </a:lstStyle>
          <a:p>
            <a:fld id="{68B771F0-D80C-412D-8095-62474BA8218B}" type="slidenum">
              <a:rPr lang="en-GB" altLang="en-US"/>
              <a:pPr/>
              <a:t>‹#›</a:t>
            </a:fld>
            <a:endParaRPr lang="en-GB" altLang="en-US"/>
          </a:p>
        </p:txBody>
      </p:sp>
    </p:spTree>
    <p:extLst>
      <p:ext uri="{BB962C8B-B14F-4D97-AF65-F5344CB8AC3E}">
        <p14:creationId xmlns:p14="http://schemas.microsoft.com/office/powerpoint/2010/main" val="1337911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6CCB13-9F31-A677-D7A3-9402CBC7B0A6}"/>
              </a:ext>
            </a:extLst>
          </p:cNvPr>
          <p:cNvSpPr>
            <a:spLocks noGrp="1"/>
          </p:cNvSpPr>
          <p:nvPr>
            <p:ph type="title" orient="vert"/>
          </p:nvPr>
        </p:nvSpPr>
        <p:spPr>
          <a:xfrm>
            <a:off x="9127699" y="554729"/>
            <a:ext cx="2297169" cy="4797456"/>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57820D-1A57-8E8F-A884-4E1D204B1E5C}"/>
              </a:ext>
            </a:extLst>
          </p:cNvPr>
          <p:cNvSpPr>
            <a:spLocks noGrp="1"/>
          </p:cNvSpPr>
          <p:nvPr>
            <p:ph type="body" orient="vert" idx="1"/>
          </p:nvPr>
        </p:nvSpPr>
        <p:spPr>
          <a:xfrm>
            <a:off x="691667" y="554729"/>
            <a:ext cx="8238312" cy="48026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DAF7046-7782-AD1D-D08E-5D01B26D3FA0}"/>
              </a:ext>
            </a:extLst>
          </p:cNvPr>
          <p:cNvSpPr>
            <a:spLocks noGrp="1"/>
          </p:cNvSpPr>
          <p:nvPr>
            <p:ph type="dt"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9A850CB5-9B7F-89E5-AB6E-E6AEF6096577}"/>
              </a:ext>
            </a:extLst>
          </p:cNvPr>
          <p:cNvSpPr>
            <a:spLocks noGrp="1"/>
          </p:cNvSpPr>
          <p:nvPr>
            <p:ph type="ft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6FCDA2DB-471A-13B3-50B1-4C90F9CC7D6C}"/>
              </a:ext>
            </a:extLst>
          </p:cNvPr>
          <p:cNvSpPr>
            <a:spLocks noGrp="1"/>
          </p:cNvSpPr>
          <p:nvPr>
            <p:ph type="sldNum" idx="12"/>
          </p:nvPr>
        </p:nvSpPr>
        <p:spPr/>
        <p:txBody>
          <a:bodyPr/>
          <a:lstStyle>
            <a:lvl1pPr>
              <a:defRPr/>
            </a:lvl1pPr>
          </a:lstStyle>
          <a:p>
            <a:fld id="{2D9A1B07-D187-463E-ACE5-78DCAEF3E2BE}" type="slidenum">
              <a:rPr lang="en-GB" altLang="en-US"/>
              <a:pPr/>
              <a:t>‹#›</a:t>
            </a:fld>
            <a:endParaRPr lang="en-GB" altLang="en-US"/>
          </a:p>
        </p:txBody>
      </p:sp>
    </p:spTree>
    <p:extLst>
      <p:ext uri="{BB962C8B-B14F-4D97-AF65-F5344CB8AC3E}">
        <p14:creationId xmlns:p14="http://schemas.microsoft.com/office/powerpoint/2010/main" val="1401044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46191B4-9CB3-B72A-3977-3DF1D62B53C7}"/>
              </a:ext>
            </a:extLst>
          </p:cNvPr>
          <p:cNvSpPr>
            <a:spLocks noGrp="1"/>
          </p:cNvSpPr>
          <p:nvPr>
            <p:ph type="ctrTitle"/>
          </p:nvPr>
        </p:nvSpPr>
        <p:spPr>
          <a:xfrm>
            <a:off x="1524182" y="1121879"/>
            <a:ext cx="9143636" cy="2387771"/>
          </a:xfrm>
        </p:spPr>
        <p:txBody>
          <a:bodyPr anchor="ctr"/>
          <a:lstStyle>
            <a:lvl1pPr algn="ctr">
              <a:defRPr sz="4899"/>
            </a:lvl1pPr>
          </a:lstStyle>
          <a:p>
            <a:r>
              <a:rPr lang="en-US"/>
              <a:t>Click to edit Master title style</a:t>
            </a:r>
            <a:endParaRPr lang="en-US" dirty="0"/>
          </a:p>
        </p:txBody>
      </p:sp>
      <p:sp>
        <p:nvSpPr>
          <p:cNvPr id="8" name="Subtitle 2">
            <a:extLst>
              <a:ext uri="{FF2B5EF4-FFF2-40B4-BE49-F238E27FC236}">
                <a16:creationId xmlns:a16="http://schemas.microsoft.com/office/drawing/2014/main" id="{D5D9E1A1-5F04-DD9C-5C02-5F05DDE08E81}"/>
              </a:ext>
            </a:extLst>
          </p:cNvPr>
          <p:cNvSpPr>
            <a:spLocks noGrp="1"/>
          </p:cNvSpPr>
          <p:nvPr>
            <p:ph type="subTitle" idx="1"/>
          </p:nvPr>
        </p:nvSpPr>
        <p:spPr>
          <a:xfrm>
            <a:off x="1524182" y="3601819"/>
            <a:ext cx="9143636" cy="1656174"/>
          </a:xfrm>
        </p:spPr>
        <p:txBody>
          <a:bodyPr/>
          <a:lstStyle>
            <a:lvl1pPr marL="0" indent="0" algn="ctr">
              <a:buNone/>
              <a:defRPr sz="3629"/>
            </a:lvl1pPr>
            <a:lvl2pPr marL="414772" indent="0" algn="ctr">
              <a:buNone/>
              <a:defRPr sz="1814"/>
            </a:lvl2pPr>
            <a:lvl3pPr marL="829544" indent="0" algn="ctr">
              <a:buNone/>
              <a:defRPr sz="1633"/>
            </a:lvl3pPr>
            <a:lvl4pPr marL="1244316" indent="0" algn="ctr">
              <a:buNone/>
              <a:defRPr sz="1452"/>
            </a:lvl4pPr>
            <a:lvl5pPr marL="1659087" indent="0" algn="ctr">
              <a:buNone/>
              <a:defRPr sz="1452"/>
            </a:lvl5pPr>
            <a:lvl6pPr marL="2073859" indent="0" algn="ctr">
              <a:buNone/>
              <a:defRPr sz="1452"/>
            </a:lvl6pPr>
            <a:lvl7pPr marL="2488631" indent="0" algn="ctr">
              <a:buNone/>
              <a:defRPr sz="1452"/>
            </a:lvl7pPr>
            <a:lvl8pPr marL="2903403" indent="0" algn="ctr">
              <a:buNone/>
              <a:defRPr sz="1452"/>
            </a:lvl8pPr>
            <a:lvl9pPr marL="3318175" indent="0" algn="ctr">
              <a:buNone/>
              <a:defRPr sz="1452"/>
            </a:lvl9pPr>
          </a:lstStyle>
          <a:p>
            <a:r>
              <a:rPr lang="en-US"/>
              <a:t>Click to edit Master subtitle style</a:t>
            </a:r>
            <a:endParaRPr lang="en-US" dirty="0"/>
          </a:p>
        </p:txBody>
      </p:sp>
      <p:sp>
        <p:nvSpPr>
          <p:cNvPr id="9" name="Date Placeholder 3">
            <a:extLst>
              <a:ext uri="{FF2B5EF4-FFF2-40B4-BE49-F238E27FC236}">
                <a16:creationId xmlns:a16="http://schemas.microsoft.com/office/drawing/2014/main" id="{8135619C-003D-8E96-C63E-DBE08F83D520}"/>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7FEB9076-ADB7-4AA5-7D8C-8615CC5F82F0}"/>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7DD29F18-A41A-93A4-1F53-0FB5A4EA7B71}"/>
              </a:ext>
            </a:extLst>
          </p:cNvPr>
          <p:cNvSpPr>
            <a:spLocks noGrp="1"/>
          </p:cNvSpPr>
          <p:nvPr>
            <p:ph type="sldNum" idx="12"/>
          </p:nvPr>
        </p:nvSpPr>
        <p:spPr>
          <a:xfrm>
            <a:off x="9351742" y="5714245"/>
            <a:ext cx="2378536" cy="335555"/>
          </a:xfrm>
        </p:spPr>
        <p:txBody>
          <a:bodyPr/>
          <a:lstStyle>
            <a:lvl1pPr>
              <a:defRPr/>
            </a:lvl1pPr>
          </a:lstStyle>
          <a:p>
            <a:fld id="{8BC72BEF-2BC5-4AF3-B1B9-B9FE501A5184}" type="slidenum">
              <a:rPr lang="en-GB" altLang="en-US"/>
              <a:pPr/>
              <a:t>‹#›</a:t>
            </a:fld>
            <a:endParaRPr lang="en-GB" altLang="en-US"/>
          </a:p>
        </p:txBody>
      </p:sp>
    </p:spTree>
    <p:extLst>
      <p:ext uri="{BB962C8B-B14F-4D97-AF65-F5344CB8AC3E}">
        <p14:creationId xmlns:p14="http://schemas.microsoft.com/office/powerpoint/2010/main" val="3264712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802CCFE-D5D3-DEC7-AED8-77793F8DDAA4}"/>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Content Placeholder 2">
            <a:extLst>
              <a:ext uri="{FF2B5EF4-FFF2-40B4-BE49-F238E27FC236}">
                <a16:creationId xmlns:a16="http://schemas.microsoft.com/office/drawing/2014/main" id="{1D03346F-F152-CFDA-15AE-C0DA5FC3AF1D}"/>
              </a:ext>
            </a:extLst>
          </p:cNvPr>
          <p:cNvSpPr>
            <a:spLocks noGrp="1"/>
          </p:cNvSpPr>
          <p:nvPr>
            <p:ph idx="1"/>
          </p:nvPr>
        </p:nvSpPr>
        <p:spPr>
          <a:xfrm>
            <a:off x="460267" y="1534593"/>
            <a:ext cx="11270011"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7D5513B9-952E-157C-177B-9CBEB09A20DE}"/>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2762A0B6-3EFD-5E61-EF72-F3F4280AC3F8}"/>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188801A8-1E44-3219-118D-BD67DE00592D}"/>
              </a:ext>
            </a:extLst>
          </p:cNvPr>
          <p:cNvSpPr>
            <a:spLocks noGrp="1"/>
          </p:cNvSpPr>
          <p:nvPr>
            <p:ph type="sldNum" idx="12"/>
          </p:nvPr>
        </p:nvSpPr>
        <p:spPr>
          <a:xfrm>
            <a:off x="9351742" y="5714245"/>
            <a:ext cx="2378536" cy="335555"/>
          </a:xfrm>
        </p:spPr>
        <p:txBody>
          <a:bodyPr/>
          <a:lstStyle>
            <a:lvl1pPr>
              <a:defRPr/>
            </a:lvl1pPr>
          </a:lstStyle>
          <a:p>
            <a:fld id="{06B9E75C-FA0C-4FCC-9ADB-13A7124295D1}" type="slidenum">
              <a:rPr lang="en-GB" altLang="en-US"/>
              <a:pPr/>
              <a:t>‹#›</a:t>
            </a:fld>
            <a:endParaRPr lang="en-GB" altLang="en-US"/>
          </a:p>
        </p:txBody>
      </p:sp>
    </p:spTree>
    <p:extLst>
      <p:ext uri="{BB962C8B-B14F-4D97-AF65-F5344CB8AC3E}">
        <p14:creationId xmlns:p14="http://schemas.microsoft.com/office/powerpoint/2010/main" val="15637801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543296C-AE27-8586-C381-CC4A61637CA6}"/>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8" name="Text Placeholder 2">
            <a:extLst>
              <a:ext uri="{FF2B5EF4-FFF2-40B4-BE49-F238E27FC236}">
                <a16:creationId xmlns:a16="http://schemas.microsoft.com/office/drawing/2014/main" id="{B0018440-66D1-3B5D-40EE-3A33F00867CC}"/>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9" name="Date Placeholder 3">
            <a:extLst>
              <a:ext uri="{FF2B5EF4-FFF2-40B4-BE49-F238E27FC236}">
                <a16:creationId xmlns:a16="http://schemas.microsoft.com/office/drawing/2014/main" id="{11F6392F-53CC-292E-271A-7434D978C731}"/>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464C615E-5194-A430-7347-B39286815820}"/>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78C07337-16C3-0BDB-0E3D-5A623A35C374}"/>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27817889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F1B778B-6DCA-3128-8D87-97CC3981F221}"/>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9" name="Content Placeholder 2">
            <a:extLst>
              <a:ext uri="{FF2B5EF4-FFF2-40B4-BE49-F238E27FC236}">
                <a16:creationId xmlns:a16="http://schemas.microsoft.com/office/drawing/2014/main" id="{350A5646-CBB7-1DDC-087A-2DF7FC7042E1}"/>
              </a:ext>
            </a:extLst>
          </p:cNvPr>
          <p:cNvSpPr>
            <a:spLocks noGrp="1"/>
          </p:cNvSpPr>
          <p:nvPr>
            <p:ph sz="half" idx="1"/>
          </p:nvPr>
        </p:nvSpPr>
        <p:spPr>
          <a:xfrm>
            <a:off x="460268" y="1534593"/>
            <a:ext cx="5565263"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4091564-DB89-2A77-3467-8CB0CFF60189}"/>
              </a:ext>
            </a:extLst>
          </p:cNvPr>
          <p:cNvSpPr>
            <a:spLocks noGrp="1"/>
          </p:cNvSpPr>
          <p:nvPr>
            <p:ph sz="half" idx="2"/>
          </p:nvPr>
        </p:nvSpPr>
        <p:spPr>
          <a:xfrm>
            <a:off x="6165017" y="1534593"/>
            <a:ext cx="5565260"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4">
            <a:extLst>
              <a:ext uri="{FF2B5EF4-FFF2-40B4-BE49-F238E27FC236}">
                <a16:creationId xmlns:a16="http://schemas.microsoft.com/office/drawing/2014/main" id="{CA801878-7D6D-08EB-9903-FFA6B5313637}"/>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29E6CA0B-8595-B64F-5192-0724AE3C00A0}"/>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AABB5EA2-9D65-8B1F-5817-6F17335CDB22}"/>
              </a:ext>
            </a:extLst>
          </p:cNvPr>
          <p:cNvSpPr>
            <a:spLocks noGrp="1"/>
          </p:cNvSpPr>
          <p:nvPr>
            <p:ph type="sldNum" idx="12"/>
          </p:nvPr>
        </p:nvSpPr>
        <p:spPr>
          <a:xfrm>
            <a:off x="9351742" y="5714245"/>
            <a:ext cx="2378536" cy="335555"/>
          </a:xfrm>
        </p:spPr>
        <p:txBody>
          <a:bodyPr/>
          <a:lstStyle>
            <a:lvl1pPr>
              <a:defRPr/>
            </a:lvl1pPr>
          </a:lstStyle>
          <a:p>
            <a:fld id="{C34ADBE1-3D52-4BAF-95F9-1579A748A1B3}" type="slidenum">
              <a:rPr lang="en-GB" altLang="en-US"/>
              <a:pPr/>
              <a:t>‹#›</a:t>
            </a:fld>
            <a:endParaRPr lang="en-GB" altLang="en-US"/>
          </a:p>
        </p:txBody>
      </p:sp>
    </p:spTree>
    <p:extLst>
      <p:ext uri="{BB962C8B-B14F-4D97-AF65-F5344CB8AC3E}">
        <p14:creationId xmlns:p14="http://schemas.microsoft.com/office/powerpoint/2010/main" val="1156211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08F7314-D172-00E2-3258-08C5E6D58FA7}"/>
              </a:ext>
            </a:extLst>
          </p:cNvPr>
          <p:cNvSpPr>
            <a:spLocks noGrp="1"/>
          </p:cNvSpPr>
          <p:nvPr>
            <p:ph type="title"/>
          </p:nvPr>
        </p:nvSpPr>
        <p:spPr>
          <a:xfrm>
            <a:off x="895379" y="522789"/>
            <a:ext cx="10399788" cy="1022507"/>
          </a:xfrm>
        </p:spPr>
        <p:txBody>
          <a:bodyPr/>
          <a:lstStyle/>
          <a:p>
            <a:r>
              <a:rPr lang="en-US"/>
              <a:t>Click to edit Master title style</a:t>
            </a:r>
          </a:p>
        </p:txBody>
      </p:sp>
      <p:sp>
        <p:nvSpPr>
          <p:cNvPr id="11" name="Text Placeholder 2">
            <a:extLst>
              <a:ext uri="{FF2B5EF4-FFF2-40B4-BE49-F238E27FC236}">
                <a16:creationId xmlns:a16="http://schemas.microsoft.com/office/drawing/2014/main" id="{C0970869-1C31-4ED4-7C1D-5EE79F4CD47E}"/>
              </a:ext>
            </a:extLst>
          </p:cNvPr>
          <p:cNvSpPr>
            <a:spLocks noGrp="1"/>
          </p:cNvSpPr>
          <p:nvPr>
            <p:ph type="body" idx="1"/>
          </p:nvPr>
        </p:nvSpPr>
        <p:spPr>
          <a:xfrm>
            <a:off x="460268" y="1680657"/>
            <a:ext cx="553765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12" name="Content Placeholder 3">
            <a:extLst>
              <a:ext uri="{FF2B5EF4-FFF2-40B4-BE49-F238E27FC236}">
                <a16:creationId xmlns:a16="http://schemas.microsoft.com/office/drawing/2014/main" id="{6ABD192C-8FB6-B19C-1756-3F8CDBC5C672}"/>
              </a:ext>
            </a:extLst>
          </p:cNvPr>
          <p:cNvSpPr>
            <a:spLocks noGrp="1"/>
          </p:cNvSpPr>
          <p:nvPr>
            <p:ph sz="half" idx="2"/>
          </p:nvPr>
        </p:nvSpPr>
        <p:spPr>
          <a:xfrm>
            <a:off x="460268" y="2504424"/>
            <a:ext cx="553765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4">
            <a:extLst>
              <a:ext uri="{FF2B5EF4-FFF2-40B4-BE49-F238E27FC236}">
                <a16:creationId xmlns:a16="http://schemas.microsoft.com/office/drawing/2014/main" id="{80A47CFA-6262-1D04-2C73-905C43E54686}"/>
              </a:ext>
            </a:extLst>
          </p:cNvPr>
          <p:cNvSpPr>
            <a:spLocks noGrp="1"/>
          </p:cNvSpPr>
          <p:nvPr>
            <p:ph type="body" sz="quarter" idx="3"/>
          </p:nvPr>
        </p:nvSpPr>
        <p:spPr>
          <a:xfrm>
            <a:off x="6172282" y="1680657"/>
            <a:ext cx="555799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14" name="Content Placeholder 5">
            <a:extLst>
              <a:ext uri="{FF2B5EF4-FFF2-40B4-BE49-F238E27FC236}">
                <a16:creationId xmlns:a16="http://schemas.microsoft.com/office/drawing/2014/main" id="{741DD4EA-E45F-6BB2-9C2E-B1B4340FAF17}"/>
              </a:ext>
            </a:extLst>
          </p:cNvPr>
          <p:cNvSpPr>
            <a:spLocks noGrp="1"/>
          </p:cNvSpPr>
          <p:nvPr>
            <p:ph sz="quarter" idx="4"/>
          </p:nvPr>
        </p:nvSpPr>
        <p:spPr>
          <a:xfrm>
            <a:off x="6172282" y="2504424"/>
            <a:ext cx="555799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Date Placeholder 6">
            <a:extLst>
              <a:ext uri="{FF2B5EF4-FFF2-40B4-BE49-F238E27FC236}">
                <a16:creationId xmlns:a16="http://schemas.microsoft.com/office/drawing/2014/main" id="{CFC527E0-6C0A-A5DC-B287-1EDE4D94A499}"/>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6" name="Footer Placeholder 7">
            <a:extLst>
              <a:ext uri="{FF2B5EF4-FFF2-40B4-BE49-F238E27FC236}">
                <a16:creationId xmlns:a16="http://schemas.microsoft.com/office/drawing/2014/main" id="{77517481-79B4-BC07-2534-08D596161104}"/>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7" name="Slide Number Placeholder 8">
            <a:extLst>
              <a:ext uri="{FF2B5EF4-FFF2-40B4-BE49-F238E27FC236}">
                <a16:creationId xmlns:a16="http://schemas.microsoft.com/office/drawing/2014/main" id="{93AA3EE5-9178-19A5-2962-DAF918F6FA7E}"/>
              </a:ext>
            </a:extLst>
          </p:cNvPr>
          <p:cNvSpPr>
            <a:spLocks noGrp="1"/>
          </p:cNvSpPr>
          <p:nvPr>
            <p:ph type="sldNum" idx="12"/>
          </p:nvPr>
        </p:nvSpPr>
        <p:spPr>
          <a:xfrm>
            <a:off x="9351742" y="5714245"/>
            <a:ext cx="2378536" cy="335555"/>
          </a:xfrm>
        </p:spPr>
        <p:txBody>
          <a:bodyPr/>
          <a:lstStyle>
            <a:lvl1pPr>
              <a:defRPr/>
            </a:lvl1pPr>
          </a:lstStyle>
          <a:p>
            <a:fld id="{2B4F96FE-F597-4E04-B20C-27295B00FB13}" type="slidenum">
              <a:rPr lang="en-GB" altLang="en-US"/>
              <a:pPr/>
              <a:t>‹#›</a:t>
            </a:fld>
            <a:endParaRPr lang="en-GB" altLang="en-US"/>
          </a:p>
        </p:txBody>
      </p:sp>
    </p:spTree>
    <p:extLst>
      <p:ext uri="{BB962C8B-B14F-4D97-AF65-F5344CB8AC3E}">
        <p14:creationId xmlns:p14="http://schemas.microsoft.com/office/powerpoint/2010/main" val="342014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2FD8329-DC73-9B8F-DF1D-287848F22969}"/>
              </a:ext>
            </a:extLst>
          </p:cNvPr>
          <p:cNvSpPr>
            <a:spLocks noGrp="1"/>
          </p:cNvSpPr>
          <p:nvPr>
            <p:ph type="dt" idx="10"/>
          </p:nvPr>
        </p:nvSpPr>
        <p:spPr/>
        <p:txBody>
          <a:bodyPr/>
          <a:lstStyle/>
          <a:p>
            <a:fld id="{4D641CE3-7FFC-4C6E-8280-6B8859B14532}" type="datetimeFigureOut">
              <a:rPr lang="en-GB" smtClean="0"/>
              <a:t>24/10/2025</a:t>
            </a:fld>
            <a:endParaRPr lang="en-GB"/>
          </a:p>
        </p:txBody>
      </p:sp>
      <p:sp>
        <p:nvSpPr>
          <p:cNvPr id="4" name="Footer Placeholder 3">
            <a:extLst>
              <a:ext uri="{FF2B5EF4-FFF2-40B4-BE49-F238E27FC236}">
                <a16:creationId xmlns:a16="http://schemas.microsoft.com/office/drawing/2014/main" id="{97E38C23-402B-1064-12F9-39C315AD4D26}"/>
              </a:ext>
            </a:extLst>
          </p:cNvPr>
          <p:cNvSpPr>
            <a:spLocks noGrp="1"/>
          </p:cNvSpPr>
          <p:nvPr>
            <p:ph type="ftr" idx="11"/>
          </p:nvPr>
        </p:nvSpPr>
        <p:spPr/>
        <p:txBody>
          <a:bodyPr/>
          <a:lstStyle/>
          <a:p>
            <a:endParaRPr lang="en-GB"/>
          </a:p>
        </p:txBody>
      </p:sp>
      <p:sp>
        <p:nvSpPr>
          <p:cNvPr id="5" name="Slide Number Placeholder 4">
            <a:extLst>
              <a:ext uri="{FF2B5EF4-FFF2-40B4-BE49-F238E27FC236}">
                <a16:creationId xmlns:a16="http://schemas.microsoft.com/office/drawing/2014/main" id="{098D0D6A-17EA-C41B-EC25-3D9BF3ED9652}"/>
              </a:ext>
            </a:extLst>
          </p:cNvPr>
          <p:cNvSpPr>
            <a:spLocks noGrp="1"/>
          </p:cNvSpPr>
          <p:nvPr>
            <p:ph type="sldNum" idx="12"/>
          </p:nvPr>
        </p:nvSpPr>
        <p:spPr/>
        <p:txBody>
          <a:bodyPr/>
          <a:lstStyle/>
          <a:p>
            <a:fld id="{FB2ACF08-4C03-4F20-9953-4F66F7FB0B4C}" type="slidenum">
              <a:rPr lang="en-GB" smtClean="0"/>
              <a:t>‹#›</a:t>
            </a:fld>
            <a:endParaRPr lang="en-GB"/>
          </a:p>
        </p:txBody>
      </p:sp>
    </p:spTree>
    <p:extLst>
      <p:ext uri="{BB962C8B-B14F-4D97-AF65-F5344CB8AC3E}">
        <p14:creationId xmlns:p14="http://schemas.microsoft.com/office/powerpoint/2010/main" val="38599789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21EAD52-9644-56DC-D6BC-677E89CACD8D}"/>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7" name="Date Placeholder 2">
            <a:extLst>
              <a:ext uri="{FF2B5EF4-FFF2-40B4-BE49-F238E27FC236}">
                <a16:creationId xmlns:a16="http://schemas.microsoft.com/office/drawing/2014/main" id="{4355086D-45AF-98FD-C6B5-E3FDDFE84648}"/>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8" name="Footer Placeholder 3">
            <a:extLst>
              <a:ext uri="{FF2B5EF4-FFF2-40B4-BE49-F238E27FC236}">
                <a16:creationId xmlns:a16="http://schemas.microsoft.com/office/drawing/2014/main" id="{0B3D6010-8F63-0102-BA1A-0A08ED4B279D}"/>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9" name="Slide Number Placeholder 4">
            <a:extLst>
              <a:ext uri="{FF2B5EF4-FFF2-40B4-BE49-F238E27FC236}">
                <a16:creationId xmlns:a16="http://schemas.microsoft.com/office/drawing/2014/main" id="{CF6E7DE7-0058-5CCA-67C0-02112DCD7683}"/>
              </a:ext>
            </a:extLst>
          </p:cNvPr>
          <p:cNvSpPr>
            <a:spLocks noGrp="1"/>
          </p:cNvSpPr>
          <p:nvPr>
            <p:ph type="sldNum" idx="12"/>
          </p:nvPr>
        </p:nvSpPr>
        <p:spPr>
          <a:xfrm>
            <a:off x="9351742" y="5714245"/>
            <a:ext cx="2378536" cy="335555"/>
          </a:xfrm>
        </p:spPr>
        <p:txBody>
          <a:bodyPr/>
          <a:lstStyle>
            <a:lvl1pPr>
              <a:defRPr/>
            </a:lvl1pPr>
          </a:lstStyle>
          <a:p>
            <a:fld id="{63C22234-5F9F-4658-952B-C4F791FAE6D0}" type="slidenum">
              <a:rPr lang="en-GB" altLang="en-US"/>
              <a:pPr/>
              <a:t>‹#›</a:t>
            </a:fld>
            <a:endParaRPr lang="en-GB" altLang="en-US"/>
          </a:p>
        </p:txBody>
      </p:sp>
    </p:spTree>
    <p:extLst>
      <p:ext uri="{BB962C8B-B14F-4D97-AF65-F5344CB8AC3E}">
        <p14:creationId xmlns:p14="http://schemas.microsoft.com/office/powerpoint/2010/main" val="41864268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6" name="Date Placeholder 2">
            <a:extLst>
              <a:ext uri="{FF2B5EF4-FFF2-40B4-BE49-F238E27FC236}">
                <a16:creationId xmlns:a16="http://schemas.microsoft.com/office/drawing/2014/main" id="{11F1D39F-E33D-2860-9D54-EDCE3E770B31}"/>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7" name="Footer Placeholder 3">
            <a:extLst>
              <a:ext uri="{FF2B5EF4-FFF2-40B4-BE49-F238E27FC236}">
                <a16:creationId xmlns:a16="http://schemas.microsoft.com/office/drawing/2014/main" id="{41AB5482-B022-333A-3D1C-0A8304051345}"/>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8" name="Slide Number Placeholder 4">
            <a:extLst>
              <a:ext uri="{FF2B5EF4-FFF2-40B4-BE49-F238E27FC236}">
                <a16:creationId xmlns:a16="http://schemas.microsoft.com/office/drawing/2014/main" id="{5C56980F-CD7C-5D10-1410-F16C9C57D06F}"/>
              </a:ext>
            </a:extLst>
          </p:cNvPr>
          <p:cNvSpPr>
            <a:spLocks noGrp="1"/>
          </p:cNvSpPr>
          <p:nvPr>
            <p:ph type="sldNum" idx="12"/>
          </p:nvPr>
        </p:nvSpPr>
        <p:spPr>
          <a:xfrm>
            <a:off x="9351742" y="5714245"/>
            <a:ext cx="2378536" cy="335555"/>
          </a:xfrm>
        </p:spPr>
        <p:txBody>
          <a:bodyPr/>
          <a:lstStyle>
            <a:lvl1pPr>
              <a:defRPr/>
            </a:lvl1pPr>
          </a:lstStyle>
          <a:p>
            <a:fld id="{63C22234-5F9F-4658-952B-C4F791FAE6D0}" type="slidenum">
              <a:rPr lang="en-GB" altLang="en-US"/>
              <a:pPr/>
              <a:t>‹#›</a:t>
            </a:fld>
            <a:endParaRPr lang="en-GB" altLang="en-US"/>
          </a:p>
        </p:txBody>
      </p:sp>
    </p:spTree>
    <p:extLst>
      <p:ext uri="{BB962C8B-B14F-4D97-AF65-F5344CB8AC3E}">
        <p14:creationId xmlns:p14="http://schemas.microsoft.com/office/powerpoint/2010/main" val="26241257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DDBF97B-C6C1-479E-C62B-EE8E74659210}"/>
              </a:ext>
            </a:extLst>
          </p:cNvPr>
          <p:cNvSpPr>
            <a:spLocks noGrp="1"/>
          </p:cNvSpPr>
          <p:nvPr>
            <p:ph type="title"/>
          </p:nvPr>
        </p:nvSpPr>
        <p:spPr>
          <a:xfrm>
            <a:off x="625760" y="554728"/>
            <a:ext cx="4145843" cy="1503248"/>
          </a:xfrm>
        </p:spPr>
        <p:txBody>
          <a:bodyPr anchor="ctr"/>
          <a:lstStyle>
            <a:lvl1pPr>
              <a:defRPr sz="2903"/>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A422893F-A130-03B3-A77C-0907E70B1017}"/>
              </a:ext>
            </a:extLst>
          </p:cNvPr>
          <p:cNvSpPr>
            <a:spLocks noGrp="1"/>
          </p:cNvSpPr>
          <p:nvPr>
            <p:ph idx="1"/>
          </p:nvPr>
        </p:nvSpPr>
        <p:spPr>
          <a:xfrm>
            <a:off x="5281655" y="554728"/>
            <a:ext cx="6218676" cy="5029975"/>
          </a:xfrm>
        </p:spPr>
        <p:txBody>
          <a:bodyPr/>
          <a:lstStyle>
            <a:lvl1pPr>
              <a:defRPr sz="2903"/>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AB7AAF93-BD76-174F-1D45-F822CD938CDE}"/>
              </a:ext>
            </a:extLst>
          </p:cNvPr>
          <p:cNvSpPr>
            <a:spLocks noGrp="1"/>
          </p:cNvSpPr>
          <p:nvPr>
            <p:ph type="body" sz="half" idx="2"/>
          </p:nvPr>
        </p:nvSpPr>
        <p:spPr>
          <a:xfrm>
            <a:off x="625760" y="2057977"/>
            <a:ext cx="4145844"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11" name="Date Placeholder 4">
            <a:extLst>
              <a:ext uri="{FF2B5EF4-FFF2-40B4-BE49-F238E27FC236}">
                <a16:creationId xmlns:a16="http://schemas.microsoft.com/office/drawing/2014/main" id="{C1022794-6BC3-3C34-D5C9-1A4980D9F84A}"/>
              </a:ext>
            </a:extLst>
          </p:cNvPr>
          <p:cNvSpPr>
            <a:spLocks noGrp="1"/>
          </p:cNvSpPr>
          <p:nvPr>
            <p:ph type="dt" idx="10"/>
          </p:nvPr>
        </p:nvSpPr>
        <p:spPr>
          <a:xfrm>
            <a:off x="497486" y="5715352"/>
            <a:ext cx="2341318"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3F70F7C7-605A-C506-604A-F2B8EB832BAE}"/>
              </a:ext>
            </a:extLst>
          </p:cNvPr>
          <p:cNvSpPr>
            <a:spLocks noGrp="1"/>
          </p:cNvSpPr>
          <p:nvPr>
            <p:ph type="ftr" idx="11"/>
          </p:nvPr>
        </p:nvSpPr>
        <p:spPr>
          <a:xfrm>
            <a:off x="4528007" y="5714245"/>
            <a:ext cx="3185164"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2B1E0A62-B2D8-EE68-D32A-372085026215}"/>
              </a:ext>
            </a:extLst>
          </p:cNvPr>
          <p:cNvSpPr>
            <a:spLocks noGrp="1"/>
          </p:cNvSpPr>
          <p:nvPr>
            <p:ph type="sldNum" idx="12"/>
          </p:nvPr>
        </p:nvSpPr>
        <p:spPr>
          <a:xfrm>
            <a:off x="9388960" y="5714245"/>
            <a:ext cx="2341317" cy="335555"/>
          </a:xfrm>
        </p:spPr>
        <p:txBody>
          <a:bodyPr/>
          <a:lstStyle>
            <a:lvl1pPr>
              <a:defRPr/>
            </a:lvl1pPr>
          </a:lstStyle>
          <a:p>
            <a:fld id="{DC781895-750B-4C60-87B2-C14C2548B1C5}" type="slidenum">
              <a:rPr lang="en-GB" altLang="en-US"/>
              <a:pPr/>
              <a:t>‹#›</a:t>
            </a:fld>
            <a:endParaRPr lang="en-GB" altLang="en-US"/>
          </a:p>
        </p:txBody>
      </p:sp>
    </p:spTree>
    <p:extLst>
      <p:ext uri="{BB962C8B-B14F-4D97-AF65-F5344CB8AC3E}">
        <p14:creationId xmlns:p14="http://schemas.microsoft.com/office/powerpoint/2010/main" val="42267557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CE96596-196B-11B4-18C5-3BB16C7F6962}"/>
              </a:ext>
            </a:extLst>
          </p:cNvPr>
          <p:cNvSpPr>
            <a:spLocks noGrp="1"/>
          </p:cNvSpPr>
          <p:nvPr>
            <p:ph type="title"/>
          </p:nvPr>
        </p:nvSpPr>
        <p:spPr>
          <a:xfrm>
            <a:off x="625761" y="456528"/>
            <a:ext cx="4145843" cy="1601448"/>
          </a:xfrm>
        </p:spPr>
        <p:txBody>
          <a:bodyPr anchor="ctr"/>
          <a:lstStyle>
            <a:lvl1pPr>
              <a:defRPr sz="2903"/>
            </a:lvl1pPr>
          </a:lstStyle>
          <a:p>
            <a:r>
              <a:rPr lang="en-US"/>
              <a:t>Click to edit Master title style</a:t>
            </a:r>
            <a:endParaRPr lang="en-US" dirty="0"/>
          </a:p>
        </p:txBody>
      </p:sp>
      <p:sp>
        <p:nvSpPr>
          <p:cNvPr id="9" name="Picture Placeholder 2">
            <a:extLst>
              <a:ext uri="{FF2B5EF4-FFF2-40B4-BE49-F238E27FC236}">
                <a16:creationId xmlns:a16="http://schemas.microsoft.com/office/drawing/2014/main" id="{ED1CCC7D-63D7-D364-F5C9-68F8F20FFC8B}"/>
              </a:ext>
            </a:extLst>
          </p:cNvPr>
          <p:cNvSpPr>
            <a:spLocks noGrp="1"/>
          </p:cNvSpPr>
          <p:nvPr>
            <p:ph type="pic" idx="1"/>
          </p:nvPr>
        </p:nvSpPr>
        <p:spPr>
          <a:xfrm>
            <a:off x="5182799" y="456529"/>
            <a:ext cx="6317533" cy="5128175"/>
          </a:xfrm>
        </p:spPr>
        <p:txBody>
          <a:bodyPr/>
          <a:lstStyle>
            <a:lvl1pPr marL="0" indent="0">
              <a:buNone/>
              <a:defRPr sz="2903"/>
            </a:lvl1pPr>
            <a:lvl2pPr marL="414772" indent="0">
              <a:buNone/>
              <a:defRPr sz="2540"/>
            </a:lvl2pPr>
            <a:lvl3pPr marL="829544" indent="0">
              <a:buNone/>
              <a:defRPr sz="2177"/>
            </a:lvl3pPr>
            <a:lvl4pPr marL="1244316" indent="0">
              <a:buNone/>
              <a:defRPr sz="1814"/>
            </a:lvl4pPr>
            <a:lvl5pPr marL="1659087" indent="0">
              <a:buNone/>
              <a:defRPr sz="1814"/>
            </a:lvl5pPr>
            <a:lvl6pPr marL="2073859" indent="0">
              <a:buNone/>
              <a:defRPr sz="1814"/>
            </a:lvl6pPr>
            <a:lvl7pPr marL="2488631" indent="0">
              <a:buNone/>
              <a:defRPr sz="1814"/>
            </a:lvl7pPr>
            <a:lvl8pPr marL="2903403" indent="0">
              <a:buNone/>
              <a:defRPr sz="1814"/>
            </a:lvl8pPr>
            <a:lvl9pPr marL="3318175" indent="0">
              <a:buNone/>
              <a:defRPr sz="1814"/>
            </a:lvl9pPr>
          </a:lstStyle>
          <a:p>
            <a:r>
              <a:rPr lang="en-US"/>
              <a:t>Click icon to add picture</a:t>
            </a:r>
          </a:p>
        </p:txBody>
      </p:sp>
      <p:sp>
        <p:nvSpPr>
          <p:cNvPr id="10" name="Text Placeholder 3">
            <a:extLst>
              <a:ext uri="{FF2B5EF4-FFF2-40B4-BE49-F238E27FC236}">
                <a16:creationId xmlns:a16="http://schemas.microsoft.com/office/drawing/2014/main" id="{F052E4CF-6828-0D80-0162-B0FE32164D1A}"/>
              </a:ext>
            </a:extLst>
          </p:cNvPr>
          <p:cNvSpPr>
            <a:spLocks noGrp="1"/>
          </p:cNvSpPr>
          <p:nvPr>
            <p:ph type="body" sz="half" idx="2"/>
          </p:nvPr>
        </p:nvSpPr>
        <p:spPr>
          <a:xfrm>
            <a:off x="625761" y="2057977"/>
            <a:ext cx="4145843"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11" name="Date Placeholder 4">
            <a:extLst>
              <a:ext uri="{FF2B5EF4-FFF2-40B4-BE49-F238E27FC236}">
                <a16:creationId xmlns:a16="http://schemas.microsoft.com/office/drawing/2014/main" id="{C9588077-0D9C-885C-965A-718B4F4EABC6}"/>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A7FD182F-55AE-0724-3E0F-B0FA7CED666E}"/>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E86D51F7-3D94-B7E1-D442-D5005707134B}"/>
              </a:ext>
            </a:extLst>
          </p:cNvPr>
          <p:cNvSpPr>
            <a:spLocks noGrp="1"/>
          </p:cNvSpPr>
          <p:nvPr>
            <p:ph type="sldNum" idx="12"/>
          </p:nvPr>
        </p:nvSpPr>
        <p:spPr>
          <a:xfrm>
            <a:off x="9351742" y="5714245"/>
            <a:ext cx="2378536" cy="335555"/>
          </a:xfrm>
        </p:spPr>
        <p:txBody>
          <a:bodyPr/>
          <a:lstStyle>
            <a:lvl1pPr>
              <a:defRPr/>
            </a:lvl1pPr>
          </a:lstStyle>
          <a:p>
            <a:fld id="{A869DA88-88E9-4EEB-9172-39D057F5AD9F}" type="slidenum">
              <a:rPr lang="en-GB" altLang="en-US"/>
              <a:pPr/>
              <a:t>‹#›</a:t>
            </a:fld>
            <a:endParaRPr lang="en-GB" altLang="en-US"/>
          </a:p>
        </p:txBody>
      </p:sp>
    </p:spTree>
    <p:extLst>
      <p:ext uri="{BB962C8B-B14F-4D97-AF65-F5344CB8AC3E}">
        <p14:creationId xmlns:p14="http://schemas.microsoft.com/office/powerpoint/2010/main" val="4761133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8416AE-C3CE-7C2D-8DA0-FD56563DA32D}"/>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Vertical Text Placeholder 2">
            <a:extLst>
              <a:ext uri="{FF2B5EF4-FFF2-40B4-BE49-F238E27FC236}">
                <a16:creationId xmlns:a16="http://schemas.microsoft.com/office/drawing/2014/main" id="{DBC90824-A103-0035-F5D1-8C7FA21425F1}"/>
              </a:ext>
            </a:extLst>
          </p:cNvPr>
          <p:cNvSpPr>
            <a:spLocks noGrp="1"/>
          </p:cNvSpPr>
          <p:nvPr>
            <p:ph type="body" orient="vert" idx="1"/>
          </p:nvPr>
        </p:nvSpPr>
        <p:spPr>
          <a:xfrm>
            <a:off x="460267" y="1534593"/>
            <a:ext cx="11270011" cy="405011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23E0ADA9-5471-67D2-5E51-EEAF704CB507}"/>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730A6093-9DD2-A3E5-E50B-045F5CF50492}"/>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9824B6CF-8752-DB88-6570-B985C1B25EA9}"/>
              </a:ext>
            </a:extLst>
          </p:cNvPr>
          <p:cNvSpPr>
            <a:spLocks noGrp="1"/>
          </p:cNvSpPr>
          <p:nvPr>
            <p:ph type="sldNum" idx="12"/>
          </p:nvPr>
        </p:nvSpPr>
        <p:spPr>
          <a:xfrm>
            <a:off x="9351742" y="5714245"/>
            <a:ext cx="2378536" cy="335555"/>
          </a:xfrm>
        </p:spPr>
        <p:txBody>
          <a:bodyPr/>
          <a:lstStyle>
            <a:lvl1pPr>
              <a:defRPr/>
            </a:lvl1pPr>
          </a:lstStyle>
          <a:p>
            <a:fld id="{68B771F0-D80C-412D-8095-62474BA8218B}" type="slidenum">
              <a:rPr lang="en-GB" altLang="en-US"/>
              <a:pPr/>
              <a:t>‹#›</a:t>
            </a:fld>
            <a:endParaRPr lang="en-GB" altLang="en-US"/>
          </a:p>
        </p:txBody>
      </p:sp>
    </p:spTree>
    <p:extLst>
      <p:ext uri="{BB962C8B-B14F-4D97-AF65-F5344CB8AC3E}">
        <p14:creationId xmlns:p14="http://schemas.microsoft.com/office/powerpoint/2010/main" val="30736010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7" name="Vertical Title 1">
            <a:extLst>
              <a:ext uri="{FF2B5EF4-FFF2-40B4-BE49-F238E27FC236}">
                <a16:creationId xmlns:a16="http://schemas.microsoft.com/office/drawing/2014/main" id="{E5C157AF-58A5-7CA1-4326-FF4AD581425C}"/>
              </a:ext>
            </a:extLst>
          </p:cNvPr>
          <p:cNvSpPr>
            <a:spLocks noGrp="1"/>
          </p:cNvSpPr>
          <p:nvPr>
            <p:ph type="title" orient="vert"/>
          </p:nvPr>
        </p:nvSpPr>
        <p:spPr>
          <a:xfrm>
            <a:off x="9127699" y="554729"/>
            <a:ext cx="2297169" cy="4797456"/>
          </a:xfrm>
        </p:spPr>
        <p:txBody>
          <a:bodyPr vert="eaVert"/>
          <a:lstStyle/>
          <a:p>
            <a:r>
              <a:rPr lang="en-US"/>
              <a:t>Click to edit Master title style</a:t>
            </a:r>
          </a:p>
        </p:txBody>
      </p:sp>
      <p:sp>
        <p:nvSpPr>
          <p:cNvPr id="8" name="Vertical Text Placeholder 2">
            <a:extLst>
              <a:ext uri="{FF2B5EF4-FFF2-40B4-BE49-F238E27FC236}">
                <a16:creationId xmlns:a16="http://schemas.microsoft.com/office/drawing/2014/main" id="{483D3441-6EB3-08D8-1D64-B50E55EC3785}"/>
              </a:ext>
            </a:extLst>
          </p:cNvPr>
          <p:cNvSpPr>
            <a:spLocks noGrp="1"/>
          </p:cNvSpPr>
          <p:nvPr>
            <p:ph type="body" orient="vert" idx="1"/>
          </p:nvPr>
        </p:nvSpPr>
        <p:spPr>
          <a:xfrm>
            <a:off x="691667" y="554729"/>
            <a:ext cx="8238312" cy="48026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84C77FD4-7578-E588-F07D-155B9C080E46}"/>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7428FA2E-F67D-5EA3-3B6A-AECA02A11D3A}"/>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BFE4DE22-DA57-CEE2-0F47-BBB83EFC6DE9}"/>
              </a:ext>
            </a:extLst>
          </p:cNvPr>
          <p:cNvSpPr>
            <a:spLocks noGrp="1"/>
          </p:cNvSpPr>
          <p:nvPr>
            <p:ph type="sldNum" idx="12"/>
          </p:nvPr>
        </p:nvSpPr>
        <p:spPr>
          <a:xfrm>
            <a:off x="9351742" y="5714245"/>
            <a:ext cx="2378536" cy="335555"/>
          </a:xfrm>
        </p:spPr>
        <p:txBody>
          <a:bodyPr/>
          <a:lstStyle>
            <a:lvl1pPr>
              <a:defRPr/>
            </a:lvl1pPr>
          </a:lstStyle>
          <a:p>
            <a:fld id="{2D9A1B07-D187-463E-ACE5-78DCAEF3E2BE}" type="slidenum">
              <a:rPr lang="en-GB" altLang="en-US"/>
              <a:pPr/>
              <a:t>‹#›</a:t>
            </a:fld>
            <a:endParaRPr lang="en-GB" altLang="en-US"/>
          </a:p>
        </p:txBody>
      </p:sp>
    </p:spTree>
    <p:extLst>
      <p:ext uri="{BB962C8B-B14F-4D97-AF65-F5344CB8AC3E}">
        <p14:creationId xmlns:p14="http://schemas.microsoft.com/office/powerpoint/2010/main" val="5138786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2491429-66FE-D21E-E749-1F63919F7D8E}"/>
              </a:ext>
            </a:extLst>
          </p:cNvPr>
          <p:cNvSpPr>
            <a:spLocks noGrp="1"/>
          </p:cNvSpPr>
          <p:nvPr>
            <p:ph type="ctrTitle"/>
          </p:nvPr>
        </p:nvSpPr>
        <p:spPr>
          <a:xfrm>
            <a:off x="1524182" y="1121879"/>
            <a:ext cx="9143636" cy="2387771"/>
          </a:xfrm>
        </p:spPr>
        <p:txBody>
          <a:bodyPr anchor="ctr"/>
          <a:lstStyle>
            <a:lvl1pPr algn="ctr">
              <a:defRPr sz="4899"/>
            </a:lvl1pPr>
          </a:lstStyle>
          <a:p>
            <a:r>
              <a:rPr lang="en-US"/>
              <a:t>Click to edit Master title style</a:t>
            </a:r>
            <a:endParaRPr lang="en-US" dirty="0"/>
          </a:p>
        </p:txBody>
      </p:sp>
      <p:sp>
        <p:nvSpPr>
          <p:cNvPr id="13" name="Subtitle 2">
            <a:extLst>
              <a:ext uri="{FF2B5EF4-FFF2-40B4-BE49-F238E27FC236}">
                <a16:creationId xmlns:a16="http://schemas.microsoft.com/office/drawing/2014/main" id="{2615067B-9F1D-E447-88DC-A3A50C35AA7B}"/>
              </a:ext>
            </a:extLst>
          </p:cNvPr>
          <p:cNvSpPr>
            <a:spLocks noGrp="1"/>
          </p:cNvSpPr>
          <p:nvPr>
            <p:ph type="subTitle" idx="1"/>
          </p:nvPr>
        </p:nvSpPr>
        <p:spPr>
          <a:xfrm>
            <a:off x="1524182" y="3601819"/>
            <a:ext cx="9143636" cy="1656174"/>
          </a:xfrm>
        </p:spPr>
        <p:txBody>
          <a:bodyPr/>
          <a:lstStyle>
            <a:lvl1pPr marL="0" indent="0" algn="ctr">
              <a:buNone/>
              <a:defRPr sz="3629"/>
            </a:lvl1pPr>
            <a:lvl2pPr marL="414772" indent="0" algn="ctr">
              <a:buNone/>
              <a:defRPr sz="1814"/>
            </a:lvl2pPr>
            <a:lvl3pPr marL="829544" indent="0" algn="ctr">
              <a:buNone/>
              <a:defRPr sz="1633"/>
            </a:lvl3pPr>
            <a:lvl4pPr marL="1244316" indent="0" algn="ctr">
              <a:buNone/>
              <a:defRPr sz="1452"/>
            </a:lvl4pPr>
            <a:lvl5pPr marL="1659087" indent="0" algn="ctr">
              <a:buNone/>
              <a:defRPr sz="1452"/>
            </a:lvl5pPr>
            <a:lvl6pPr marL="2073859" indent="0" algn="ctr">
              <a:buNone/>
              <a:defRPr sz="1452"/>
            </a:lvl6pPr>
            <a:lvl7pPr marL="2488631" indent="0" algn="ctr">
              <a:buNone/>
              <a:defRPr sz="1452"/>
            </a:lvl7pPr>
            <a:lvl8pPr marL="2903403" indent="0" algn="ctr">
              <a:buNone/>
              <a:defRPr sz="1452"/>
            </a:lvl8pPr>
            <a:lvl9pPr marL="3318175" indent="0" algn="ctr">
              <a:buNone/>
              <a:defRPr sz="1452"/>
            </a:lvl9pPr>
          </a:lstStyle>
          <a:p>
            <a:r>
              <a:rPr lang="en-US"/>
              <a:t>Click to edit Master subtitle style</a:t>
            </a:r>
            <a:endParaRPr lang="en-US" dirty="0"/>
          </a:p>
        </p:txBody>
      </p:sp>
      <p:sp>
        <p:nvSpPr>
          <p:cNvPr id="14" name="Date Placeholder 3">
            <a:extLst>
              <a:ext uri="{FF2B5EF4-FFF2-40B4-BE49-F238E27FC236}">
                <a16:creationId xmlns:a16="http://schemas.microsoft.com/office/drawing/2014/main" id="{0AD7B14F-F2A0-5038-E0B5-928F67C9C89D}"/>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5" name="Footer Placeholder 4">
            <a:extLst>
              <a:ext uri="{FF2B5EF4-FFF2-40B4-BE49-F238E27FC236}">
                <a16:creationId xmlns:a16="http://schemas.microsoft.com/office/drawing/2014/main" id="{67542ED4-A848-D1F9-2DA9-D3876AF2A467}"/>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6" name="Slide Number Placeholder 5">
            <a:extLst>
              <a:ext uri="{FF2B5EF4-FFF2-40B4-BE49-F238E27FC236}">
                <a16:creationId xmlns:a16="http://schemas.microsoft.com/office/drawing/2014/main" id="{839BF44A-77A6-826F-130A-022CCFB53C68}"/>
              </a:ext>
            </a:extLst>
          </p:cNvPr>
          <p:cNvSpPr>
            <a:spLocks noGrp="1"/>
          </p:cNvSpPr>
          <p:nvPr>
            <p:ph type="sldNum" idx="12"/>
          </p:nvPr>
        </p:nvSpPr>
        <p:spPr>
          <a:xfrm>
            <a:off x="9351742" y="5714245"/>
            <a:ext cx="2378536" cy="335555"/>
          </a:xfrm>
        </p:spPr>
        <p:txBody>
          <a:bodyPr/>
          <a:lstStyle>
            <a:lvl1pPr>
              <a:defRPr/>
            </a:lvl1pPr>
          </a:lstStyle>
          <a:p>
            <a:fld id="{8BC72BEF-2BC5-4AF3-B1B9-B9FE501A5184}" type="slidenum">
              <a:rPr lang="en-GB" altLang="en-US"/>
              <a:pPr/>
              <a:t>‹#›</a:t>
            </a:fld>
            <a:endParaRPr lang="en-GB" altLang="en-US"/>
          </a:p>
        </p:txBody>
      </p:sp>
    </p:spTree>
    <p:extLst>
      <p:ext uri="{BB962C8B-B14F-4D97-AF65-F5344CB8AC3E}">
        <p14:creationId xmlns:p14="http://schemas.microsoft.com/office/powerpoint/2010/main" val="37470145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76B8703-FED4-E9BB-F1B1-F83E987A03E5}"/>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Content Placeholder 2">
            <a:extLst>
              <a:ext uri="{FF2B5EF4-FFF2-40B4-BE49-F238E27FC236}">
                <a16:creationId xmlns:a16="http://schemas.microsoft.com/office/drawing/2014/main" id="{59CA66D6-564F-806E-54F1-F5188E6EE5E8}"/>
              </a:ext>
            </a:extLst>
          </p:cNvPr>
          <p:cNvSpPr>
            <a:spLocks noGrp="1"/>
          </p:cNvSpPr>
          <p:nvPr>
            <p:ph idx="1"/>
          </p:nvPr>
        </p:nvSpPr>
        <p:spPr>
          <a:xfrm>
            <a:off x="460267" y="1534593"/>
            <a:ext cx="11270011"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Date Placeholder 14">
            <a:extLst>
              <a:ext uri="{FF2B5EF4-FFF2-40B4-BE49-F238E27FC236}">
                <a16:creationId xmlns:a16="http://schemas.microsoft.com/office/drawing/2014/main" id="{E3085404-9958-EBDA-0E54-0181072533EF}"/>
              </a:ext>
            </a:extLst>
          </p:cNvPr>
          <p:cNvSpPr>
            <a:spLocks noGrp="1"/>
          </p:cNvSpPr>
          <p:nvPr>
            <p:ph type="dt" idx="10"/>
          </p:nvPr>
        </p:nvSpPr>
        <p:spPr/>
        <p:txBody>
          <a:bodyPr/>
          <a:lstStyle/>
          <a:p>
            <a:endParaRPr lang="en-GB" altLang="en-US" dirty="0"/>
          </a:p>
        </p:txBody>
      </p:sp>
      <p:sp>
        <p:nvSpPr>
          <p:cNvPr id="16" name="Footer Placeholder 15">
            <a:extLst>
              <a:ext uri="{FF2B5EF4-FFF2-40B4-BE49-F238E27FC236}">
                <a16:creationId xmlns:a16="http://schemas.microsoft.com/office/drawing/2014/main" id="{BEB7A6B1-054A-E607-DE85-553FDD623264}"/>
              </a:ext>
            </a:extLst>
          </p:cNvPr>
          <p:cNvSpPr>
            <a:spLocks noGrp="1"/>
          </p:cNvSpPr>
          <p:nvPr>
            <p:ph type="ftr" idx="11"/>
          </p:nvPr>
        </p:nvSpPr>
        <p:spPr/>
        <p:txBody>
          <a:bodyPr/>
          <a:lstStyle/>
          <a:p>
            <a:endParaRPr lang="en-GB" altLang="en-US" dirty="0"/>
          </a:p>
        </p:txBody>
      </p:sp>
      <p:sp>
        <p:nvSpPr>
          <p:cNvPr id="17" name="Slide Number Placeholder 16">
            <a:extLst>
              <a:ext uri="{FF2B5EF4-FFF2-40B4-BE49-F238E27FC236}">
                <a16:creationId xmlns:a16="http://schemas.microsoft.com/office/drawing/2014/main" id="{62FF9842-4E5C-36F8-14CD-6F0CB9B1686C}"/>
              </a:ext>
            </a:extLst>
          </p:cNvPr>
          <p:cNvSpPr>
            <a:spLocks noGrp="1"/>
          </p:cNvSpPr>
          <p:nvPr>
            <p:ph type="sldNum" idx="12"/>
          </p:nvPr>
        </p:nvSpPr>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2569828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64E2F00-5133-5999-A5D3-6645F34FF98A}"/>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8" name="Text Placeholder 2">
            <a:extLst>
              <a:ext uri="{FF2B5EF4-FFF2-40B4-BE49-F238E27FC236}">
                <a16:creationId xmlns:a16="http://schemas.microsoft.com/office/drawing/2014/main" id="{CE200A38-C996-395A-D023-2E8860C40933}"/>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9" name="Date Placeholder 3">
            <a:extLst>
              <a:ext uri="{FF2B5EF4-FFF2-40B4-BE49-F238E27FC236}">
                <a16:creationId xmlns:a16="http://schemas.microsoft.com/office/drawing/2014/main" id="{7C49583A-7855-4A94-1EE6-C6CBF0566AB4}"/>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669CC99D-9F83-C753-ACE0-B92F5AFC5D46}"/>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77465F8E-9DCB-19F7-C686-E422EACF30C6}"/>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26726437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D1CA6FD-C971-9BD0-7CC0-56FB14F32D08}"/>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9" name="Content Placeholder 2">
            <a:extLst>
              <a:ext uri="{FF2B5EF4-FFF2-40B4-BE49-F238E27FC236}">
                <a16:creationId xmlns:a16="http://schemas.microsoft.com/office/drawing/2014/main" id="{FE8C2E94-9070-639F-52DF-1465675D7FA2}"/>
              </a:ext>
            </a:extLst>
          </p:cNvPr>
          <p:cNvSpPr>
            <a:spLocks noGrp="1"/>
          </p:cNvSpPr>
          <p:nvPr>
            <p:ph sz="half" idx="1"/>
          </p:nvPr>
        </p:nvSpPr>
        <p:spPr>
          <a:xfrm>
            <a:off x="460268" y="1534593"/>
            <a:ext cx="5565263"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104B96ED-3881-E8EB-C081-39E62DD45FEC}"/>
              </a:ext>
            </a:extLst>
          </p:cNvPr>
          <p:cNvSpPr>
            <a:spLocks noGrp="1"/>
          </p:cNvSpPr>
          <p:nvPr>
            <p:ph sz="half" idx="2"/>
          </p:nvPr>
        </p:nvSpPr>
        <p:spPr>
          <a:xfrm>
            <a:off x="6165017" y="1534593"/>
            <a:ext cx="5565260"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4">
            <a:extLst>
              <a:ext uri="{FF2B5EF4-FFF2-40B4-BE49-F238E27FC236}">
                <a16:creationId xmlns:a16="http://schemas.microsoft.com/office/drawing/2014/main" id="{D3E2226A-A69C-FD21-1D11-F0C5B2C0B032}"/>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468E1E0C-1E43-F30D-5812-7D1A1769237D}"/>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49366C4F-112F-D123-9D70-12AF61ECE6B8}"/>
              </a:ext>
            </a:extLst>
          </p:cNvPr>
          <p:cNvSpPr>
            <a:spLocks noGrp="1"/>
          </p:cNvSpPr>
          <p:nvPr>
            <p:ph type="sldNum" idx="12"/>
          </p:nvPr>
        </p:nvSpPr>
        <p:spPr>
          <a:xfrm>
            <a:off x="9351742" y="5714245"/>
            <a:ext cx="2378536" cy="335555"/>
          </a:xfrm>
        </p:spPr>
        <p:txBody>
          <a:bodyPr/>
          <a:lstStyle>
            <a:lvl1pPr>
              <a:defRPr/>
            </a:lvl1pPr>
          </a:lstStyle>
          <a:p>
            <a:fld id="{C34ADBE1-3D52-4BAF-95F9-1579A748A1B3}" type="slidenum">
              <a:rPr lang="en-GB" altLang="en-US"/>
              <a:pPr/>
              <a:t>‹#›</a:t>
            </a:fld>
            <a:endParaRPr lang="en-GB" altLang="en-US"/>
          </a:p>
        </p:txBody>
      </p:sp>
    </p:spTree>
    <p:extLst>
      <p:ext uri="{BB962C8B-B14F-4D97-AF65-F5344CB8AC3E}">
        <p14:creationId xmlns:p14="http://schemas.microsoft.com/office/powerpoint/2010/main" val="169926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0E9E-51BC-4557-0E3A-6875F49F49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FBCD023-5E23-2771-1929-FB2520C12B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26393F3-AC73-D9F3-E517-4AD3E8A7F161}"/>
              </a:ext>
            </a:extLst>
          </p:cNvPr>
          <p:cNvSpPr>
            <a:spLocks noGrp="1"/>
          </p:cNvSpPr>
          <p:nvPr>
            <p:ph type="dt" sz="half" idx="10"/>
          </p:nvPr>
        </p:nvSpPr>
        <p:spPr/>
        <p:txBody>
          <a:bodyPr/>
          <a:lstStyle/>
          <a:p>
            <a:fld id="{4D641CE3-7FFC-4C6E-8280-6B8859B14532}" type="datetimeFigureOut">
              <a:rPr lang="en-GB" smtClean="0"/>
              <a:t>24/10/2025</a:t>
            </a:fld>
            <a:endParaRPr lang="en-GB"/>
          </a:p>
        </p:txBody>
      </p:sp>
      <p:sp>
        <p:nvSpPr>
          <p:cNvPr id="5" name="Footer Placeholder 4">
            <a:extLst>
              <a:ext uri="{FF2B5EF4-FFF2-40B4-BE49-F238E27FC236}">
                <a16:creationId xmlns:a16="http://schemas.microsoft.com/office/drawing/2014/main" id="{A60640A1-C0F4-8F2D-1607-DE442AAFFB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62EA172-87BC-94AA-60B2-C6F8D88231D0}"/>
              </a:ext>
            </a:extLst>
          </p:cNvPr>
          <p:cNvSpPr>
            <a:spLocks noGrp="1"/>
          </p:cNvSpPr>
          <p:nvPr>
            <p:ph type="sldNum" sz="quarter" idx="12"/>
          </p:nvPr>
        </p:nvSpPr>
        <p:spPr/>
        <p:txBody>
          <a:bodyPr/>
          <a:lstStyle/>
          <a:p>
            <a:fld id="{FB2ACF08-4C03-4F20-9953-4F66F7FB0B4C}" type="slidenum">
              <a:rPr lang="en-GB" smtClean="0"/>
              <a:t>‹#›</a:t>
            </a:fld>
            <a:endParaRPr lang="en-GB"/>
          </a:p>
        </p:txBody>
      </p:sp>
    </p:spTree>
    <p:extLst>
      <p:ext uri="{BB962C8B-B14F-4D97-AF65-F5344CB8AC3E}">
        <p14:creationId xmlns:p14="http://schemas.microsoft.com/office/powerpoint/2010/main" val="8906909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75625F7A-05BF-D623-C489-16EBDCAE2893}"/>
              </a:ext>
            </a:extLst>
          </p:cNvPr>
          <p:cNvSpPr>
            <a:spLocks noGrp="1"/>
          </p:cNvSpPr>
          <p:nvPr>
            <p:ph type="title"/>
          </p:nvPr>
        </p:nvSpPr>
        <p:spPr>
          <a:xfrm>
            <a:off x="895379" y="522789"/>
            <a:ext cx="10399788" cy="1022507"/>
          </a:xfrm>
        </p:spPr>
        <p:txBody>
          <a:bodyPr/>
          <a:lstStyle/>
          <a:p>
            <a:r>
              <a:rPr lang="en-US"/>
              <a:t>Click to edit Master title style</a:t>
            </a:r>
          </a:p>
        </p:txBody>
      </p:sp>
      <p:sp>
        <p:nvSpPr>
          <p:cNvPr id="11" name="Text Placeholder 2">
            <a:extLst>
              <a:ext uri="{FF2B5EF4-FFF2-40B4-BE49-F238E27FC236}">
                <a16:creationId xmlns:a16="http://schemas.microsoft.com/office/drawing/2014/main" id="{DABEB9CB-F5D9-A43E-12B4-455D1ABE8B31}"/>
              </a:ext>
            </a:extLst>
          </p:cNvPr>
          <p:cNvSpPr>
            <a:spLocks noGrp="1"/>
          </p:cNvSpPr>
          <p:nvPr>
            <p:ph type="body" idx="1"/>
          </p:nvPr>
        </p:nvSpPr>
        <p:spPr>
          <a:xfrm>
            <a:off x="460268" y="1680657"/>
            <a:ext cx="553765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12" name="Content Placeholder 3">
            <a:extLst>
              <a:ext uri="{FF2B5EF4-FFF2-40B4-BE49-F238E27FC236}">
                <a16:creationId xmlns:a16="http://schemas.microsoft.com/office/drawing/2014/main" id="{EDFEB4BF-A0EB-B5E3-1942-4F93C18A1034}"/>
              </a:ext>
            </a:extLst>
          </p:cNvPr>
          <p:cNvSpPr>
            <a:spLocks noGrp="1"/>
          </p:cNvSpPr>
          <p:nvPr>
            <p:ph sz="half" idx="2"/>
          </p:nvPr>
        </p:nvSpPr>
        <p:spPr>
          <a:xfrm>
            <a:off x="460268" y="2504424"/>
            <a:ext cx="553765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4">
            <a:extLst>
              <a:ext uri="{FF2B5EF4-FFF2-40B4-BE49-F238E27FC236}">
                <a16:creationId xmlns:a16="http://schemas.microsoft.com/office/drawing/2014/main" id="{D01C00B9-104B-F975-2925-BE0955EA139A}"/>
              </a:ext>
            </a:extLst>
          </p:cNvPr>
          <p:cNvSpPr>
            <a:spLocks noGrp="1"/>
          </p:cNvSpPr>
          <p:nvPr>
            <p:ph type="body" sz="quarter" idx="3"/>
          </p:nvPr>
        </p:nvSpPr>
        <p:spPr>
          <a:xfrm>
            <a:off x="6172282" y="1680657"/>
            <a:ext cx="555799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14" name="Content Placeholder 5">
            <a:extLst>
              <a:ext uri="{FF2B5EF4-FFF2-40B4-BE49-F238E27FC236}">
                <a16:creationId xmlns:a16="http://schemas.microsoft.com/office/drawing/2014/main" id="{9063F0AA-84F4-C580-B2E2-56B55CDF25F6}"/>
              </a:ext>
            </a:extLst>
          </p:cNvPr>
          <p:cNvSpPr>
            <a:spLocks noGrp="1"/>
          </p:cNvSpPr>
          <p:nvPr>
            <p:ph sz="quarter" idx="4"/>
          </p:nvPr>
        </p:nvSpPr>
        <p:spPr>
          <a:xfrm>
            <a:off x="6172282" y="2504424"/>
            <a:ext cx="555799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Date Placeholder 6">
            <a:extLst>
              <a:ext uri="{FF2B5EF4-FFF2-40B4-BE49-F238E27FC236}">
                <a16:creationId xmlns:a16="http://schemas.microsoft.com/office/drawing/2014/main" id="{30F8913F-B79A-DEA5-BF57-649F66E22DCF}"/>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6" name="Footer Placeholder 7">
            <a:extLst>
              <a:ext uri="{FF2B5EF4-FFF2-40B4-BE49-F238E27FC236}">
                <a16:creationId xmlns:a16="http://schemas.microsoft.com/office/drawing/2014/main" id="{66B99CB9-BF6A-283A-C1C3-26C396A0D1E7}"/>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7" name="Slide Number Placeholder 8">
            <a:extLst>
              <a:ext uri="{FF2B5EF4-FFF2-40B4-BE49-F238E27FC236}">
                <a16:creationId xmlns:a16="http://schemas.microsoft.com/office/drawing/2014/main" id="{AA417F37-5FDA-D3A1-7B89-51A92AD3D308}"/>
              </a:ext>
            </a:extLst>
          </p:cNvPr>
          <p:cNvSpPr>
            <a:spLocks noGrp="1"/>
          </p:cNvSpPr>
          <p:nvPr>
            <p:ph type="sldNum" idx="12"/>
          </p:nvPr>
        </p:nvSpPr>
        <p:spPr>
          <a:xfrm>
            <a:off x="9351742" y="5714245"/>
            <a:ext cx="2378536" cy="335555"/>
          </a:xfrm>
        </p:spPr>
        <p:txBody>
          <a:bodyPr/>
          <a:lstStyle>
            <a:lvl1pPr>
              <a:defRPr/>
            </a:lvl1pPr>
          </a:lstStyle>
          <a:p>
            <a:fld id="{2B4F96FE-F597-4E04-B20C-27295B00FB13}" type="slidenum">
              <a:rPr lang="en-GB" altLang="en-US"/>
              <a:pPr/>
              <a:t>‹#›</a:t>
            </a:fld>
            <a:endParaRPr lang="en-GB" altLang="en-US"/>
          </a:p>
        </p:txBody>
      </p:sp>
    </p:spTree>
    <p:extLst>
      <p:ext uri="{BB962C8B-B14F-4D97-AF65-F5344CB8AC3E}">
        <p14:creationId xmlns:p14="http://schemas.microsoft.com/office/powerpoint/2010/main" val="1648236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7789395-0F0F-5FE2-6DD8-22F69917D156}"/>
              </a:ext>
            </a:extLst>
          </p:cNvPr>
          <p:cNvSpPr>
            <a:spLocks noGrp="1"/>
          </p:cNvSpPr>
          <p:nvPr>
            <p:ph type="title"/>
          </p:nvPr>
        </p:nvSpPr>
        <p:spPr>
          <a:xfrm>
            <a:off x="1499481" y="554729"/>
            <a:ext cx="9191585" cy="816566"/>
          </a:xfrm>
        </p:spPr>
        <p:txBody>
          <a:bodyPr/>
          <a:lstStyle/>
          <a:p>
            <a:r>
              <a:rPr lang="en-US"/>
              <a:t>Click to edit Master title style</a:t>
            </a:r>
            <a:endParaRPr lang="en-US" dirty="0"/>
          </a:p>
        </p:txBody>
      </p:sp>
      <p:sp>
        <p:nvSpPr>
          <p:cNvPr id="7" name="Date Placeholder 2">
            <a:extLst>
              <a:ext uri="{FF2B5EF4-FFF2-40B4-BE49-F238E27FC236}">
                <a16:creationId xmlns:a16="http://schemas.microsoft.com/office/drawing/2014/main" id="{7BE3A151-104C-A62D-D07E-941DB66F2E25}"/>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8" name="Footer Placeholder 3">
            <a:extLst>
              <a:ext uri="{FF2B5EF4-FFF2-40B4-BE49-F238E27FC236}">
                <a16:creationId xmlns:a16="http://schemas.microsoft.com/office/drawing/2014/main" id="{A5C48554-AEDE-41C5-EE02-2496BA28E30A}"/>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9" name="Slide Number Placeholder 4">
            <a:extLst>
              <a:ext uri="{FF2B5EF4-FFF2-40B4-BE49-F238E27FC236}">
                <a16:creationId xmlns:a16="http://schemas.microsoft.com/office/drawing/2014/main" id="{AD93ACBD-2A71-6D59-4AF0-5E495EFE349C}"/>
              </a:ext>
            </a:extLst>
          </p:cNvPr>
          <p:cNvSpPr>
            <a:spLocks noGrp="1"/>
          </p:cNvSpPr>
          <p:nvPr>
            <p:ph type="sldNum" idx="12"/>
          </p:nvPr>
        </p:nvSpPr>
        <p:spPr>
          <a:xfrm>
            <a:off x="9351742" y="5714245"/>
            <a:ext cx="2378536" cy="335555"/>
          </a:xfrm>
        </p:spPr>
        <p:txBody>
          <a:bodyPr/>
          <a:lstStyle>
            <a:lvl1pPr>
              <a:defRPr/>
            </a:lvl1pPr>
          </a:lstStyle>
          <a:p>
            <a:fld id="{63C22234-5F9F-4658-952B-C4F791FAE6D0}" type="slidenum">
              <a:rPr lang="en-GB" altLang="en-US"/>
              <a:pPr/>
              <a:t>‹#›</a:t>
            </a:fld>
            <a:endParaRPr lang="en-GB" altLang="en-US"/>
          </a:p>
        </p:txBody>
      </p:sp>
    </p:spTree>
    <p:extLst>
      <p:ext uri="{BB962C8B-B14F-4D97-AF65-F5344CB8AC3E}">
        <p14:creationId xmlns:p14="http://schemas.microsoft.com/office/powerpoint/2010/main" val="31546811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10" name="Date Placeholder 2">
            <a:extLst>
              <a:ext uri="{FF2B5EF4-FFF2-40B4-BE49-F238E27FC236}">
                <a16:creationId xmlns:a16="http://schemas.microsoft.com/office/drawing/2014/main" id="{397ADE9D-072E-90E7-EA71-C3DE0372FFB1}"/>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1" name="Footer Placeholder 3">
            <a:extLst>
              <a:ext uri="{FF2B5EF4-FFF2-40B4-BE49-F238E27FC236}">
                <a16:creationId xmlns:a16="http://schemas.microsoft.com/office/drawing/2014/main" id="{169A64C8-C3AD-E452-B599-0037D3E95134}"/>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2" name="Slide Number Placeholder 4">
            <a:extLst>
              <a:ext uri="{FF2B5EF4-FFF2-40B4-BE49-F238E27FC236}">
                <a16:creationId xmlns:a16="http://schemas.microsoft.com/office/drawing/2014/main" id="{9DBD32A6-BD6B-63CE-30E5-D9039DD82DD1}"/>
              </a:ext>
            </a:extLst>
          </p:cNvPr>
          <p:cNvSpPr>
            <a:spLocks noGrp="1"/>
          </p:cNvSpPr>
          <p:nvPr>
            <p:ph type="sldNum" idx="12"/>
          </p:nvPr>
        </p:nvSpPr>
        <p:spPr>
          <a:xfrm>
            <a:off x="9351742" y="5714245"/>
            <a:ext cx="2378536" cy="335555"/>
          </a:xfrm>
        </p:spPr>
        <p:txBody>
          <a:bodyPr/>
          <a:lstStyle>
            <a:lvl1pPr>
              <a:defRPr/>
            </a:lvl1pPr>
          </a:lstStyle>
          <a:p>
            <a:fld id="{63C22234-5F9F-4658-952B-C4F791FAE6D0}" type="slidenum">
              <a:rPr lang="en-GB" altLang="en-US"/>
              <a:pPr/>
              <a:t>‹#›</a:t>
            </a:fld>
            <a:endParaRPr lang="en-GB" altLang="en-US"/>
          </a:p>
        </p:txBody>
      </p:sp>
    </p:spTree>
    <p:extLst>
      <p:ext uri="{BB962C8B-B14F-4D97-AF65-F5344CB8AC3E}">
        <p14:creationId xmlns:p14="http://schemas.microsoft.com/office/powerpoint/2010/main" val="33218284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82D83F3-6579-1362-2294-20E3AAC62937}"/>
              </a:ext>
            </a:extLst>
          </p:cNvPr>
          <p:cNvSpPr>
            <a:spLocks noGrp="1"/>
          </p:cNvSpPr>
          <p:nvPr>
            <p:ph type="title"/>
          </p:nvPr>
        </p:nvSpPr>
        <p:spPr>
          <a:xfrm>
            <a:off x="625760" y="554728"/>
            <a:ext cx="4145843" cy="1503248"/>
          </a:xfrm>
        </p:spPr>
        <p:txBody>
          <a:bodyPr anchor="ctr"/>
          <a:lstStyle>
            <a:lvl1pPr>
              <a:defRPr sz="2903"/>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BE2F1E3D-C2C0-3B86-0695-9E14958769CF}"/>
              </a:ext>
            </a:extLst>
          </p:cNvPr>
          <p:cNvSpPr>
            <a:spLocks noGrp="1"/>
          </p:cNvSpPr>
          <p:nvPr>
            <p:ph idx="1"/>
          </p:nvPr>
        </p:nvSpPr>
        <p:spPr>
          <a:xfrm>
            <a:off x="5281655" y="554728"/>
            <a:ext cx="6218676" cy="5029975"/>
          </a:xfrm>
        </p:spPr>
        <p:txBody>
          <a:bodyPr/>
          <a:lstStyle>
            <a:lvl1pPr>
              <a:defRPr sz="2903"/>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0B68EE02-B8F7-3E34-E787-2F2275C3B0F4}"/>
              </a:ext>
            </a:extLst>
          </p:cNvPr>
          <p:cNvSpPr>
            <a:spLocks noGrp="1"/>
          </p:cNvSpPr>
          <p:nvPr>
            <p:ph type="body" sz="half" idx="2"/>
          </p:nvPr>
        </p:nvSpPr>
        <p:spPr>
          <a:xfrm>
            <a:off x="625760" y="2057977"/>
            <a:ext cx="4145844"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11" name="Date Placeholder 4">
            <a:extLst>
              <a:ext uri="{FF2B5EF4-FFF2-40B4-BE49-F238E27FC236}">
                <a16:creationId xmlns:a16="http://schemas.microsoft.com/office/drawing/2014/main" id="{7CB0F48E-D292-BFB8-4387-9431A1F9A4E2}"/>
              </a:ext>
            </a:extLst>
          </p:cNvPr>
          <p:cNvSpPr>
            <a:spLocks noGrp="1"/>
          </p:cNvSpPr>
          <p:nvPr>
            <p:ph type="dt" idx="10"/>
          </p:nvPr>
        </p:nvSpPr>
        <p:spPr>
          <a:xfrm>
            <a:off x="497486" y="5715352"/>
            <a:ext cx="2341318"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2B3D8B5A-CC51-9D04-5BC2-301051B6A88A}"/>
              </a:ext>
            </a:extLst>
          </p:cNvPr>
          <p:cNvSpPr>
            <a:spLocks noGrp="1"/>
          </p:cNvSpPr>
          <p:nvPr>
            <p:ph type="ftr" idx="11"/>
          </p:nvPr>
        </p:nvSpPr>
        <p:spPr>
          <a:xfrm>
            <a:off x="4528007" y="5714245"/>
            <a:ext cx="3185164"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505B4EE4-28E6-CF7A-5210-34638A567220}"/>
              </a:ext>
            </a:extLst>
          </p:cNvPr>
          <p:cNvSpPr>
            <a:spLocks noGrp="1"/>
          </p:cNvSpPr>
          <p:nvPr>
            <p:ph type="sldNum" idx="12"/>
          </p:nvPr>
        </p:nvSpPr>
        <p:spPr>
          <a:xfrm>
            <a:off x="9388960" y="5714245"/>
            <a:ext cx="2341317" cy="335555"/>
          </a:xfrm>
        </p:spPr>
        <p:txBody>
          <a:bodyPr/>
          <a:lstStyle>
            <a:lvl1pPr>
              <a:defRPr/>
            </a:lvl1pPr>
          </a:lstStyle>
          <a:p>
            <a:fld id="{DC781895-750B-4C60-87B2-C14C2548B1C5}" type="slidenum">
              <a:rPr lang="en-GB" altLang="en-US"/>
              <a:pPr/>
              <a:t>‹#›</a:t>
            </a:fld>
            <a:endParaRPr lang="en-GB" altLang="en-US"/>
          </a:p>
        </p:txBody>
      </p:sp>
    </p:spTree>
    <p:extLst>
      <p:ext uri="{BB962C8B-B14F-4D97-AF65-F5344CB8AC3E}">
        <p14:creationId xmlns:p14="http://schemas.microsoft.com/office/powerpoint/2010/main" val="34988515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75A4CC7-F135-ED2A-E160-2544A7FDAFF0}"/>
              </a:ext>
            </a:extLst>
          </p:cNvPr>
          <p:cNvSpPr>
            <a:spLocks noGrp="1"/>
          </p:cNvSpPr>
          <p:nvPr>
            <p:ph type="title"/>
          </p:nvPr>
        </p:nvSpPr>
        <p:spPr>
          <a:xfrm>
            <a:off x="625761" y="456528"/>
            <a:ext cx="4145843" cy="1601448"/>
          </a:xfrm>
        </p:spPr>
        <p:txBody>
          <a:bodyPr anchor="ctr"/>
          <a:lstStyle>
            <a:lvl1pPr>
              <a:defRPr sz="2903"/>
            </a:lvl1pPr>
          </a:lstStyle>
          <a:p>
            <a:r>
              <a:rPr lang="en-US"/>
              <a:t>Click to edit Master title style</a:t>
            </a:r>
            <a:endParaRPr lang="en-US" dirty="0"/>
          </a:p>
        </p:txBody>
      </p:sp>
      <p:sp>
        <p:nvSpPr>
          <p:cNvPr id="9" name="Picture Placeholder 2">
            <a:extLst>
              <a:ext uri="{FF2B5EF4-FFF2-40B4-BE49-F238E27FC236}">
                <a16:creationId xmlns:a16="http://schemas.microsoft.com/office/drawing/2014/main" id="{929F95F8-79AE-4AEA-8F80-CC033E4C440D}"/>
              </a:ext>
            </a:extLst>
          </p:cNvPr>
          <p:cNvSpPr>
            <a:spLocks noGrp="1"/>
          </p:cNvSpPr>
          <p:nvPr>
            <p:ph type="pic" idx="1"/>
          </p:nvPr>
        </p:nvSpPr>
        <p:spPr>
          <a:xfrm>
            <a:off x="5182799" y="456529"/>
            <a:ext cx="6317533" cy="5128175"/>
          </a:xfrm>
        </p:spPr>
        <p:txBody>
          <a:bodyPr/>
          <a:lstStyle>
            <a:lvl1pPr marL="0" indent="0">
              <a:buNone/>
              <a:defRPr sz="2903"/>
            </a:lvl1pPr>
            <a:lvl2pPr marL="414772" indent="0">
              <a:buNone/>
              <a:defRPr sz="2540"/>
            </a:lvl2pPr>
            <a:lvl3pPr marL="829544" indent="0">
              <a:buNone/>
              <a:defRPr sz="2177"/>
            </a:lvl3pPr>
            <a:lvl4pPr marL="1244316" indent="0">
              <a:buNone/>
              <a:defRPr sz="1814"/>
            </a:lvl4pPr>
            <a:lvl5pPr marL="1659087" indent="0">
              <a:buNone/>
              <a:defRPr sz="1814"/>
            </a:lvl5pPr>
            <a:lvl6pPr marL="2073859" indent="0">
              <a:buNone/>
              <a:defRPr sz="1814"/>
            </a:lvl6pPr>
            <a:lvl7pPr marL="2488631" indent="0">
              <a:buNone/>
              <a:defRPr sz="1814"/>
            </a:lvl7pPr>
            <a:lvl8pPr marL="2903403" indent="0">
              <a:buNone/>
              <a:defRPr sz="1814"/>
            </a:lvl8pPr>
            <a:lvl9pPr marL="3318175" indent="0">
              <a:buNone/>
              <a:defRPr sz="1814"/>
            </a:lvl9pPr>
          </a:lstStyle>
          <a:p>
            <a:r>
              <a:rPr lang="en-US"/>
              <a:t>Click icon to add picture</a:t>
            </a:r>
          </a:p>
        </p:txBody>
      </p:sp>
      <p:sp>
        <p:nvSpPr>
          <p:cNvPr id="10" name="Text Placeholder 3">
            <a:extLst>
              <a:ext uri="{FF2B5EF4-FFF2-40B4-BE49-F238E27FC236}">
                <a16:creationId xmlns:a16="http://schemas.microsoft.com/office/drawing/2014/main" id="{6D3D97D8-BE3A-B7F3-10B3-0352CAE7352D}"/>
              </a:ext>
            </a:extLst>
          </p:cNvPr>
          <p:cNvSpPr>
            <a:spLocks noGrp="1"/>
          </p:cNvSpPr>
          <p:nvPr>
            <p:ph type="body" sz="half" idx="2"/>
          </p:nvPr>
        </p:nvSpPr>
        <p:spPr>
          <a:xfrm>
            <a:off x="625761" y="2057977"/>
            <a:ext cx="4145843"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11" name="Date Placeholder 4">
            <a:extLst>
              <a:ext uri="{FF2B5EF4-FFF2-40B4-BE49-F238E27FC236}">
                <a16:creationId xmlns:a16="http://schemas.microsoft.com/office/drawing/2014/main" id="{013270DE-F5FB-A206-7AC9-D009C872584B}"/>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6F2DE047-141C-2138-8D7D-E1DD954E522B}"/>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E8E01A6A-1111-EEB4-1E10-E0BA163D6B58}"/>
              </a:ext>
            </a:extLst>
          </p:cNvPr>
          <p:cNvSpPr>
            <a:spLocks noGrp="1"/>
          </p:cNvSpPr>
          <p:nvPr>
            <p:ph type="sldNum" idx="12"/>
          </p:nvPr>
        </p:nvSpPr>
        <p:spPr>
          <a:xfrm>
            <a:off x="9351742" y="5714245"/>
            <a:ext cx="2378536" cy="335555"/>
          </a:xfrm>
        </p:spPr>
        <p:txBody>
          <a:bodyPr/>
          <a:lstStyle>
            <a:lvl1pPr>
              <a:defRPr/>
            </a:lvl1pPr>
          </a:lstStyle>
          <a:p>
            <a:fld id="{A869DA88-88E9-4EEB-9172-39D057F5AD9F}" type="slidenum">
              <a:rPr lang="en-GB" altLang="en-US"/>
              <a:pPr/>
              <a:t>‹#›</a:t>
            </a:fld>
            <a:endParaRPr lang="en-GB" altLang="en-US"/>
          </a:p>
        </p:txBody>
      </p:sp>
    </p:spTree>
    <p:extLst>
      <p:ext uri="{BB962C8B-B14F-4D97-AF65-F5344CB8AC3E}">
        <p14:creationId xmlns:p14="http://schemas.microsoft.com/office/powerpoint/2010/main" val="16263119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CDA6732-E9B4-01C3-3EA3-32DF2157C5B8}"/>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Vertical Text Placeholder 2">
            <a:extLst>
              <a:ext uri="{FF2B5EF4-FFF2-40B4-BE49-F238E27FC236}">
                <a16:creationId xmlns:a16="http://schemas.microsoft.com/office/drawing/2014/main" id="{608E11E6-7A9A-53A8-4373-771624876006}"/>
              </a:ext>
            </a:extLst>
          </p:cNvPr>
          <p:cNvSpPr>
            <a:spLocks noGrp="1"/>
          </p:cNvSpPr>
          <p:nvPr>
            <p:ph type="body" orient="vert" idx="1"/>
          </p:nvPr>
        </p:nvSpPr>
        <p:spPr>
          <a:xfrm>
            <a:off x="460267" y="1534593"/>
            <a:ext cx="11270011" cy="405011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CA625E50-53D7-0A7F-13B4-F3F33E1C6F92}"/>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167D1133-9AFD-0F33-4B61-ECFC1421D6CE}"/>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C4D7F8AA-DF39-6F09-3A37-F80CABE67D93}"/>
              </a:ext>
            </a:extLst>
          </p:cNvPr>
          <p:cNvSpPr>
            <a:spLocks noGrp="1"/>
          </p:cNvSpPr>
          <p:nvPr>
            <p:ph type="sldNum" idx="12"/>
          </p:nvPr>
        </p:nvSpPr>
        <p:spPr>
          <a:xfrm>
            <a:off x="9351742" y="5714245"/>
            <a:ext cx="2378536" cy="335555"/>
          </a:xfrm>
        </p:spPr>
        <p:txBody>
          <a:bodyPr/>
          <a:lstStyle>
            <a:lvl1pPr>
              <a:defRPr/>
            </a:lvl1pPr>
          </a:lstStyle>
          <a:p>
            <a:fld id="{68B771F0-D80C-412D-8095-62474BA8218B}" type="slidenum">
              <a:rPr lang="en-GB" altLang="en-US"/>
              <a:pPr/>
              <a:t>‹#›</a:t>
            </a:fld>
            <a:endParaRPr lang="en-GB" altLang="en-US"/>
          </a:p>
        </p:txBody>
      </p:sp>
    </p:spTree>
    <p:extLst>
      <p:ext uri="{BB962C8B-B14F-4D97-AF65-F5344CB8AC3E}">
        <p14:creationId xmlns:p14="http://schemas.microsoft.com/office/powerpoint/2010/main" val="5925937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2" name="Vertical Title 1">
            <a:extLst>
              <a:ext uri="{FF2B5EF4-FFF2-40B4-BE49-F238E27FC236}">
                <a16:creationId xmlns:a16="http://schemas.microsoft.com/office/drawing/2014/main" id="{F8B8C63D-40B7-94DD-2921-0467BF576FF3}"/>
              </a:ext>
            </a:extLst>
          </p:cNvPr>
          <p:cNvSpPr>
            <a:spLocks noGrp="1"/>
          </p:cNvSpPr>
          <p:nvPr>
            <p:ph type="title" orient="vert"/>
          </p:nvPr>
        </p:nvSpPr>
        <p:spPr>
          <a:xfrm>
            <a:off x="9127699" y="554729"/>
            <a:ext cx="2297169" cy="4797456"/>
          </a:xfrm>
        </p:spPr>
        <p:txBody>
          <a:bodyPr vert="eaVert"/>
          <a:lstStyle/>
          <a:p>
            <a:r>
              <a:rPr lang="en-US"/>
              <a:t>Click to edit Master title style</a:t>
            </a:r>
          </a:p>
        </p:txBody>
      </p:sp>
      <p:sp>
        <p:nvSpPr>
          <p:cNvPr id="13" name="Vertical Text Placeholder 2">
            <a:extLst>
              <a:ext uri="{FF2B5EF4-FFF2-40B4-BE49-F238E27FC236}">
                <a16:creationId xmlns:a16="http://schemas.microsoft.com/office/drawing/2014/main" id="{A3244231-D42F-28CE-7436-FF85CC686A95}"/>
              </a:ext>
            </a:extLst>
          </p:cNvPr>
          <p:cNvSpPr>
            <a:spLocks noGrp="1"/>
          </p:cNvSpPr>
          <p:nvPr>
            <p:ph type="body" orient="vert" idx="1"/>
          </p:nvPr>
        </p:nvSpPr>
        <p:spPr>
          <a:xfrm>
            <a:off x="691667" y="554729"/>
            <a:ext cx="8238312" cy="48026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Date Placeholder 3">
            <a:extLst>
              <a:ext uri="{FF2B5EF4-FFF2-40B4-BE49-F238E27FC236}">
                <a16:creationId xmlns:a16="http://schemas.microsoft.com/office/drawing/2014/main" id="{157AC55C-9AF0-9902-81F3-838172870784}"/>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5" name="Footer Placeholder 4">
            <a:extLst>
              <a:ext uri="{FF2B5EF4-FFF2-40B4-BE49-F238E27FC236}">
                <a16:creationId xmlns:a16="http://schemas.microsoft.com/office/drawing/2014/main" id="{28C687AF-B06D-8582-5745-6D770D2142EB}"/>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6" name="Slide Number Placeholder 5">
            <a:extLst>
              <a:ext uri="{FF2B5EF4-FFF2-40B4-BE49-F238E27FC236}">
                <a16:creationId xmlns:a16="http://schemas.microsoft.com/office/drawing/2014/main" id="{476DB5C4-424C-8248-A6E4-17EEAF2F464C}"/>
              </a:ext>
            </a:extLst>
          </p:cNvPr>
          <p:cNvSpPr>
            <a:spLocks noGrp="1"/>
          </p:cNvSpPr>
          <p:nvPr>
            <p:ph type="sldNum" idx="12"/>
          </p:nvPr>
        </p:nvSpPr>
        <p:spPr>
          <a:xfrm>
            <a:off x="9351742" y="5714245"/>
            <a:ext cx="2378536" cy="335555"/>
          </a:xfrm>
        </p:spPr>
        <p:txBody>
          <a:bodyPr/>
          <a:lstStyle>
            <a:lvl1pPr>
              <a:defRPr/>
            </a:lvl1pPr>
          </a:lstStyle>
          <a:p>
            <a:fld id="{2D9A1B07-D187-463E-ACE5-78DCAEF3E2BE}" type="slidenum">
              <a:rPr lang="en-GB" altLang="en-US"/>
              <a:pPr/>
              <a:t>‹#›</a:t>
            </a:fld>
            <a:endParaRPr lang="en-GB" altLang="en-US"/>
          </a:p>
        </p:txBody>
      </p:sp>
    </p:spTree>
    <p:extLst>
      <p:ext uri="{BB962C8B-B14F-4D97-AF65-F5344CB8AC3E}">
        <p14:creationId xmlns:p14="http://schemas.microsoft.com/office/powerpoint/2010/main" val="39276283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CC3F49D-9ED2-5C43-D3DA-075478211309}"/>
              </a:ext>
            </a:extLst>
          </p:cNvPr>
          <p:cNvSpPr>
            <a:spLocks noGrp="1"/>
          </p:cNvSpPr>
          <p:nvPr>
            <p:ph type="ctrTitle"/>
          </p:nvPr>
        </p:nvSpPr>
        <p:spPr>
          <a:xfrm>
            <a:off x="1524182" y="1121879"/>
            <a:ext cx="9143636" cy="2387771"/>
          </a:xfrm>
          <a:prstGeom prst="rect">
            <a:avLst/>
          </a:prstGeom>
        </p:spPr>
        <p:txBody>
          <a:bodyPr anchor="ctr"/>
          <a:lstStyle>
            <a:lvl1pPr algn="ctr">
              <a:defRPr sz="4899"/>
            </a:lvl1pPr>
          </a:lstStyle>
          <a:p>
            <a:r>
              <a:rPr lang="en-US"/>
              <a:t>Click to edit Master title style</a:t>
            </a:r>
            <a:endParaRPr lang="en-US" dirty="0"/>
          </a:p>
        </p:txBody>
      </p:sp>
      <p:sp>
        <p:nvSpPr>
          <p:cNvPr id="8" name="Subtitle 2">
            <a:extLst>
              <a:ext uri="{FF2B5EF4-FFF2-40B4-BE49-F238E27FC236}">
                <a16:creationId xmlns:a16="http://schemas.microsoft.com/office/drawing/2014/main" id="{A304E6F4-A2C7-9C88-9846-E4EAC5339DCB}"/>
              </a:ext>
            </a:extLst>
          </p:cNvPr>
          <p:cNvSpPr>
            <a:spLocks noGrp="1"/>
          </p:cNvSpPr>
          <p:nvPr>
            <p:ph type="subTitle" idx="1"/>
          </p:nvPr>
        </p:nvSpPr>
        <p:spPr>
          <a:xfrm>
            <a:off x="1524182" y="3601819"/>
            <a:ext cx="9143636" cy="1656174"/>
          </a:xfrm>
          <a:prstGeom prst="rect">
            <a:avLst/>
          </a:prstGeom>
        </p:spPr>
        <p:txBody>
          <a:bodyPr/>
          <a:lstStyle>
            <a:lvl1pPr marL="0" indent="0" algn="ctr">
              <a:buNone/>
              <a:defRPr sz="3629"/>
            </a:lvl1pPr>
            <a:lvl2pPr marL="414772" indent="0" algn="ctr">
              <a:buNone/>
              <a:defRPr sz="1814"/>
            </a:lvl2pPr>
            <a:lvl3pPr marL="829544" indent="0" algn="ctr">
              <a:buNone/>
              <a:defRPr sz="1633"/>
            </a:lvl3pPr>
            <a:lvl4pPr marL="1244316" indent="0" algn="ctr">
              <a:buNone/>
              <a:defRPr sz="1452"/>
            </a:lvl4pPr>
            <a:lvl5pPr marL="1659087" indent="0" algn="ctr">
              <a:buNone/>
              <a:defRPr sz="1452"/>
            </a:lvl5pPr>
            <a:lvl6pPr marL="2073859" indent="0" algn="ctr">
              <a:buNone/>
              <a:defRPr sz="1452"/>
            </a:lvl6pPr>
            <a:lvl7pPr marL="2488631" indent="0" algn="ctr">
              <a:buNone/>
              <a:defRPr sz="1452"/>
            </a:lvl7pPr>
            <a:lvl8pPr marL="2903403" indent="0" algn="ctr">
              <a:buNone/>
              <a:defRPr sz="1452"/>
            </a:lvl8pPr>
            <a:lvl9pPr marL="3318175" indent="0" algn="ctr">
              <a:buNone/>
              <a:defRPr sz="1452"/>
            </a:lvl9pPr>
          </a:lstStyle>
          <a:p>
            <a:r>
              <a:rPr lang="en-US"/>
              <a:t>Click to edit Master subtitle style</a:t>
            </a:r>
            <a:endParaRPr lang="en-US" dirty="0"/>
          </a:p>
        </p:txBody>
      </p:sp>
      <p:sp>
        <p:nvSpPr>
          <p:cNvPr id="9" name="Date Placeholder 3">
            <a:extLst>
              <a:ext uri="{FF2B5EF4-FFF2-40B4-BE49-F238E27FC236}">
                <a16:creationId xmlns:a16="http://schemas.microsoft.com/office/drawing/2014/main" id="{62A329C1-4EB9-6F8C-DFA0-60976AB282EA}"/>
              </a:ext>
            </a:extLst>
          </p:cNvPr>
          <p:cNvSpPr>
            <a:spLocks noGrp="1"/>
          </p:cNvSpPr>
          <p:nvPr>
            <p:ph type="dt" idx="10"/>
          </p:nvPr>
        </p:nvSpPr>
        <p:spPr>
          <a:xfrm>
            <a:off x="460267" y="5715352"/>
            <a:ext cx="2378537" cy="335555"/>
          </a:xfrm>
          <a:prstGeom prst="rect">
            <a:avLst/>
          </a:prstGeo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2B04DA0B-70F9-4BB0-72ED-FD4F52457C6E}"/>
              </a:ext>
            </a:extLst>
          </p:cNvPr>
          <p:cNvSpPr>
            <a:spLocks noGrp="1"/>
          </p:cNvSpPr>
          <p:nvPr>
            <p:ph type="ftr" idx="11"/>
          </p:nvPr>
        </p:nvSpPr>
        <p:spPr>
          <a:xfrm>
            <a:off x="4477374" y="5714245"/>
            <a:ext cx="3235798" cy="335555"/>
          </a:xfrm>
          <a:prstGeom prst="rect">
            <a:avLst/>
          </a:prstGeo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752118FE-2A86-740A-442E-624058655BE7}"/>
              </a:ext>
            </a:extLst>
          </p:cNvPr>
          <p:cNvSpPr>
            <a:spLocks noGrp="1"/>
          </p:cNvSpPr>
          <p:nvPr>
            <p:ph type="sldNum" idx="12"/>
          </p:nvPr>
        </p:nvSpPr>
        <p:spPr>
          <a:xfrm>
            <a:off x="9351742" y="5714245"/>
            <a:ext cx="2378536" cy="335555"/>
          </a:xfrm>
          <a:prstGeom prst="rect">
            <a:avLst/>
          </a:prstGeom>
        </p:spPr>
        <p:txBody>
          <a:bodyPr/>
          <a:lstStyle>
            <a:lvl1pPr>
              <a:defRPr/>
            </a:lvl1pPr>
          </a:lstStyle>
          <a:p>
            <a:fld id="{8BC72BEF-2BC5-4AF3-B1B9-B9FE501A5184}" type="slidenum">
              <a:rPr lang="en-GB" altLang="en-US"/>
              <a:pPr/>
              <a:t>‹#›</a:t>
            </a:fld>
            <a:endParaRPr lang="en-GB" altLang="en-US"/>
          </a:p>
        </p:txBody>
      </p:sp>
    </p:spTree>
    <p:extLst>
      <p:ext uri="{BB962C8B-B14F-4D97-AF65-F5344CB8AC3E}">
        <p14:creationId xmlns:p14="http://schemas.microsoft.com/office/powerpoint/2010/main" val="35564780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0E8C1E4-9525-6417-291D-C8C3F52C519B}"/>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Content Placeholder 2">
            <a:extLst>
              <a:ext uri="{FF2B5EF4-FFF2-40B4-BE49-F238E27FC236}">
                <a16:creationId xmlns:a16="http://schemas.microsoft.com/office/drawing/2014/main" id="{E39FFF1C-3973-19B8-50CB-26CBB3BD14F1}"/>
              </a:ext>
            </a:extLst>
          </p:cNvPr>
          <p:cNvSpPr>
            <a:spLocks noGrp="1"/>
          </p:cNvSpPr>
          <p:nvPr>
            <p:ph idx="1"/>
          </p:nvPr>
        </p:nvSpPr>
        <p:spPr>
          <a:xfrm>
            <a:off x="460267" y="1534593"/>
            <a:ext cx="11270011"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14">
            <a:extLst>
              <a:ext uri="{FF2B5EF4-FFF2-40B4-BE49-F238E27FC236}">
                <a16:creationId xmlns:a16="http://schemas.microsoft.com/office/drawing/2014/main" id="{28D97411-CCAF-AD79-4C63-DBA13D62FA08}"/>
              </a:ext>
            </a:extLst>
          </p:cNvPr>
          <p:cNvSpPr>
            <a:spLocks noGrp="1"/>
          </p:cNvSpPr>
          <p:nvPr>
            <p:ph type="dt" idx="10"/>
          </p:nvPr>
        </p:nvSpPr>
        <p:spPr>
          <a:xfrm>
            <a:off x="460267" y="5715352"/>
            <a:ext cx="2378537" cy="335555"/>
          </a:xfrm>
        </p:spPr>
        <p:txBody>
          <a:bodyPr/>
          <a:lstStyle/>
          <a:p>
            <a:endParaRPr lang="en-GB" altLang="en-US" dirty="0"/>
          </a:p>
        </p:txBody>
      </p:sp>
      <p:sp>
        <p:nvSpPr>
          <p:cNvPr id="10" name="Footer Placeholder 15">
            <a:extLst>
              <a:ext uri="{FF2B5EF4-FFF2-40B4-BE49-F238E27FC236}">
                <a16:creationId xmlns:a16="http://schemas.microsoft.com/office/drawing/2014/main" id="{3BC0C160-DC22-C901-5128-C53A423EE0A0}"/>
              </a:ext>
            </a:extLst>
          </p:cNvPr>
          <p:cNvSpPr>
            <a:spLocks noGrp="1"/>
          </p:cNvSpPr>
          <p:nvPr>
            <p:ph type="ftr" idx="11"/>
          </p:nvPr>
        </p:nvSpPr>
        <p:spPr>
          <a:xfrm>
            <a:off x="4477374" y="5714245"/>
            <a:ext cx="3235798" cy="335555"/>
          </a:xfrm>
        </p:spPr>
        <p:txBody>
          <a:bodyPr/>
          <a:lstStyle/>
          <a:p>
            <a:endParaRPr lang="en-GB" altLang="en-US" dirty="0"/>
          </a:p>
        </p:txBody>
      </p:sp>
      <p:sp>
        <p:nvSpPr>
          <p:cNvPr id="11" name="Slide Number Placeholder 16">
            <a:extLst>
              <a:ext uri="{FF2B5EF4-FFF2-40B4-BE49-F238E27FC236}">
                <a16:creationId xmlns:a16="http://schemas.microsoft.com/office/drawing/2014/main" id="{D090EEA5-5ADF-355B-F109-FD36EF85D50D}"/>
              </a:ext>
            </a:extLst>
          </p:cNvPr>
          <p:cNvSpPr>
            <a:spLocks noGrp="1"/>
          </p:cNvSpPr>
          <p:nvPr>
            <p:ph type="sldNum" idx="12"/>
          </p:nvPr>
        </p:nvSpPr>
        <p:spPr>
          <a:xfrm>
            <a:off x="9351742" y="5714245"/>
            <a:ext cx="2378536" cy="335555"/>
          </a:xfrm>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7957599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E960DBD-678A-11DE-E55B-1176D8AFCE35}"/>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8" name="Text Placeholder 2">
            <a:extLst>
              <a:ext uri="{FF2B5EF4-FFF2-40B4-BE49-F238E27FC236}">
                <a16:creationId xmlns:a16="http://schemas.microsoft.com/office/drawing/2014/main" id="{C6A1EB9F-7A98-216F-51FA-E0781BF2ABB0}"/>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9" name="Date Placeholder 3">
            <a:extLst>
              <a:ext uri="{FF2B5EF4-FFF2-40B4-BE49-F238E27FC236}">
                <a16:creationId xmlns:a16="http://schemas.microsoft.com/office/drawing/2014/main" id="{55D2067C-01E0-001A-ABDC-D15D1D5AF0FB}"/>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F38D3F42-7BD0-77B1-30B5-9C330DD5E35F}"/>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AF5ABE59-F25D-A0D2-5742-04E78735BA7E}"/>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1665718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BA70C-693B-F72F-4DEE-6048F7F1B495}"/>
              </a:ext>
            </a:extLst>
          </p:cNvPr>
          <p:cNvSpPr>
            <a:spLocks noGrp="1"/>
          </p:cNvSpPr>
          <p:nvPr>
            <p:ph type="ctrTitle"/>
          </p:nvPr>
        </p:nvSpPr>
        <p:spPr>
          <a:xfrm>
            <a:off x="1524182" y="1121879"/>
            <a:ext cx="9143636" cy="2387771"/>
          </a:xfrm>
        </p:spPr>
        <p:txBody>
          <a:bodyPr anchor="ctr">
            <a:normAutofit/>
          </a:bodyPr>
          <a:lstStyle>
            <a:lvl1pPr algn="ctr">
              <a:defRPr sz="4899"/>
            </a:lvl1pPr>
          </a:lstStyle>
          <a:p>
            <a:r>
              <a:rPr lang="en-US"/>
              <a:t>Click to edit Master title style</a:t>
            </a:r>
            <a:endParaRPr lang="en-US" dirty="0"/>
          </a:p>
        </p:txBody>
      </p:sp>
      <p:sp>
        <p:nvSpPr>
          <p:cNvPr id="3" name="Subtitle 2">
            <a:extLst>
              <a:ext uri="{FF2B5EF4-FFF2-40B4-BE49-F238E27FC236}">
                <a16:creationId xmlns:a16="http://schemas.microsoft.com/office/drawing/2014/main" id="{BE0ED754-7990-7B7E-932B-09D641B92AF8}"/>
              </a:ext>
            </a:extLst>
          </p:cNvPr>
          <p:cNvSpPr>
            <a:spLocks noGrp="1"/>
          </p:cNvSpPr>
          <p:nvPr>
            <p:ph type="subTitle" idx="1"/>
          </p:nvPr>
        </p:nvSpPr>
        <p:spPr>
          <a:xfrm>
            <a:off x="1524182" y="3601819"/>
            <a:ext cx="9143636" cy="1656174"/>
          </a:xfrm>
        </p:spPr>
        <p:txBody>
          <a:bodyPr>
            <a:normAutofit/>
          </a:bodyPr>
          <a:lstStyle>
            <a:lvl1pPr marL="0" indent="0" algn="ctr">
              <a:buNone/>
              <a:defRPr sz="3629"/>
            </a:lvl1pPr>
            <a:lvl2pPr marL="414772" indent="0" algn="ctr">
              <a:buNone/>
              <a:defRPr sz="1814"/>
            </a:lvl2pPr>
            <a:lvl3pPr marL="829544" indent="0" algn="ctr">
              <a:buNone/>
              <a:defRPr sz="1633"/>
            </a:lvl3pPr>
            <a:lvl4pPr marL="1244316" indent="0" algn="ctr">
              <a:buNone/>
              <a:defRPr sz="1452"/>
            </a:lvl4pPr>
            <a:lvl5pPr marL="1659087" indent="0" algn="ctr">
              <a:buNone/>
              <a:defRPr sz="1452"/>
            </a:lvl5pPr>
            <a:lvl6pPr marL="2073859" indent="0" algn="ctr">
              <a:buNone/>
              <a:defRPr sz="1452"/>
            </a:lvl6pPr>
            <a:lvl7pPr marL="2488631" indent="0" algn="ctr">
              <a:buNone/>
              <a:defRPr sz="1452"/>
            </a:lvl7pPr>
            <a:lvl8pPr marL="2903403" indent="0" algn="ctr">
              <a:buNone/>
              <a:defRPr sz="1452"/>
            </a:lvl8pPr>
            <a:lvl9pPr marL="3318175" indent="0" algn="ctr">
              <a:buNone/>
              <a:defRPr sz="1452"/>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D480D8DE-9ED8-CA09-FFF4-861D630CDB96}"/>
              </a:ext>
            </a:extLst>
          </p:cNvPr>
          <p:cNvSpPr>
            <a:spLocks noGrp="1"/>
          </p:cNvSpPr>
          <p:nvPr>
            <p:ph type="dt"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A7C65FC5-0DA8-AA23-20BA-EBED79017BF7}"/>
              </a:ext>
            </a:extLst>
          </p:cNvPr>
          <p:cNvSpPr>
            <a:spLocks noGrp="1"/>
          </p:cNvSpPr>
          <p:nvPr>
            <p:ph type="ft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E1B7CF0C-1CAA-4E40-2D2E-B7A7FB86A355}"/>
              </a:ext>
            </a:extLst>
          </p:cNvPr>
          <p:cNvSpPr>
            <a:spLocks noGrp="1"/>
          </p:cNvSpPr>
          <p:nvPr>
            <p:ph type="sldNum" idx="12"/>
          </p:nvPr>
        </p:nvSpPr>
        <p:spPr/>
        <p:txBody>
          <a:bodyPr/>
          <a:lstStyle>
            <a:lvl1pPr>
              <a:defRPr/>
            </a:lvl1pPr>
          </a:lstStyle>
          <a:p>
            <a:fld id="{8BC72BEF-2BC5-4AF3-B1B9-B9FE501A5184}" type="slidenum">
              <a:rPr lang="en-GB" altLang="en-US"/>
              <a:pPr/>
              <a:t>‹#›</a:t>
            </a:fld>
            <a:endParaRPr lang="en-GB" altLang="en-US"/>
          </a:p>
        </p:txBody>
      </p:sp>
    </p:spTree>
    <p:extLst>
      <p:ext uri="{BB962C8B-B14F-4D97-AF65-F5344CB8AC3E}">
        <p14:creationId xmlns:p14="http://schemas.microsoft.com/office/powerpoint/2010/main" val="41212519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C8F0D44-EB68-93D9-4F7B-DBD329B86A7F}"/>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9" name="Content Placeholder 2">
            <a:extLst>
              <a:ext uri="{FF2B5EF4-FFF2-40B4-BE49-F238E27FC236}">
                <a16:creationId xmlns:a16="http://schemas.microsoft.com/office/drawing/2014/main" id="{C1D4CAF8-AC4F-CC7D-C9BA-C3F7B932F8FB}"/>
              </a:ext>
            </a:extLst>
          </p:cNvPr>
          <p:cNvSpPr>
            <a:spLocks noGrp="1"/>
          </p:cNvSpPr>
          <p:nvPr>
            <p:ph sz="half" idx="1"/>
          </p:nvPr>
        </p:nvSpPr>
        <p:spPr>
          <a:xfrm>
            <a:off x="460268" y="1534593"/>
            <a:ext cx="5565263"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5AEB36DD-5793-163B-0315-6B6DE2A58F7A}"/>
              </a:ext>
            </a:extLst>
          </p:cNvPr>
          <p:cNvSpPr>
            <a:spLocks noGrp="1"/>
          </p:cNvSpPr>
          <p:nvPr>
            <p:ph sz="half" idx="2"/>
          </p:nvPr>
        </p:nvSpPr>
        <p:spPr>
          <a:xfrm>
            <a:off x="6165017" y="1534593"/>
            <a:ext cx="5565260"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4">
            <a:extLst>
              <a:ext uri="{FF2B5EF4-FFF2-40B4-BE49-F238E27FC236}">
                <a16:creationId xmlns:a16="http://schemas.microsoft.com/office/drawing/2014/main" id="{3E29FE74-F406-93D8-07DA-BA08A8766DAF}"/>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65D60119-3167-04BC-FC26-EF03CAA1712E}"/>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DA828DED-CAF3-05AA-725A-E6F87C6FF50A}"/>
              </a:ext>
            </a:extLst>
          </p:cNvPr>
          <p:cNvSpPr>
            <a:spLocks noGrp="1"/>
          </p:cNvSpPr>
          <p:nvPr>
            <p:ph type="sldNum" idx="12"/>
          </p:nvPr>
        </p:nvSpPr>
        <p:spPr>
          <a:xfrm>
            <a:off x="9351742" y="5714245"/>
            <a:ext cx="2378536" cy="335555"/>
          </a:xfrm>
        </p:spPr>
        <p:txBody>
          <a:bodyPr/>
          <a:lstStyle>
            <a:lvl1pPr>
              <a:defRPr/>
            </a:lvl1pPr>
          </a:lstStyle>
          <a:p>
            <a:fld id="{C34ADBE1-3D52-4BAF-95F9-1579A748A1B3}" type="slidenum">
              <a:rPr lang="en-GB" altLang="en-US"/>
              <a:pPr/>
              <a:t>‹#›</a:t>
            </a:fld>
            <a:endParaRPr lang="en-GB" altLang="en-US"/>
          </a:p>
        </p:txBody>
      </p:sp>
    </p:spTree>
    <p:extLst>
      <p:ext uri="{BB962C8B-B14F-4D97-AF65-F5344CB8AC3E}">
        <p14:creationId xmlns:p14="http://schemas.microsoft.com/office/powerpoint/2010/main" val="7431343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55C23BB-0257-0170-EDFC-B70368548C33}"/>
              </a:ext>
            </a:extLst>
          </p:cNvPr>
          <p:cNvSpPr>
            <a:spLocks noGrp="1"/>
          </p:cNvSpPr>
          <p:nvPr>
            <p:ph type="title"/>
          </p:nvPr>
        </p:nvSpPr>
        <p:spPr>
          <a:xfrm>
            <a:off x="895379" y="522789"/>
            <a:ext cx="10399788" cy="1022507"/>
          </a:xfrm>
        </p:spPr>
        <p:txBody>
          <a:bodyPr/>
          <a:lstStyle/>
          <a:p>
            <a:r>
              <a:rPr lang="en-US"/>
              <a:t>Click to edit Master title style</a:t>
            </a:r>
          </a:p>
        </p:txBody>
      </p:sp>
      <p:sp>
        <p:nvSpPr>
          <p:cNvPr id="11" name="Text Placeholder 2">
            <a:extLst>
              <a:ext uri="{FF2B5EF4-FFF2-40B4-BE49-F238E27FC236}">
                <a16:creationId xmlns:a16="http://schemas.microsoft.com/office/drawing/2014/main" id="{9034FE93-767E-A6DC-A78C-1E6EFE31F40C}"/>
              </a:ext>
            </a:extLst>
          </p:cNvPr>
          <p:cNvSpPr>
            <a:spLocks noGrp="1"/>
          </p:cNvSpPr>
          <p:nvPr>
            <p:ph type="body" idx="1"/>
          </p:nvPr>
        </p:nvSpPr>
        <p:spPr>
          <a:xfrm>
            <a:off x="460268" y="1680657"/>
            <a:ext cx="553765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12" name="Content Placeholder 3">
            <a:extLst>
              <a:ext uri="{FF2B5EF4-FFF2-40B4-BE49-F238E27FC236}">
                <a16:creationId xmlns:a16="http://schemas.microsoft.com/office/drawing/2014/main" id="{F84FB9AE-9AAC-E7A8-9616-CB21822943A1}"/>
              </a:ext>
            </a:extLst>
          </p:cNvPr>
          <p:cNvSpPr>
            <a:spLocks noGrp="1"/>
          </p:cNvSpPr>
          <p:nvPr>
            <p:ph sz="half" idx="2"/>
          </p:nvPr>
        </p:nvSpPr>
        <p:spPr>
          <a:xfrm>
            <a:off x="460268" y="2504424"/>
            <a:ext cx="553765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4">
            <a:extLst>
              <a:ext uri="{FF2B5EF4-FFF2-40B4-BE49-F238E27FC236}">
                <a16:creationId xmlns:a16="http://schemas.microsoft.com/office/drawing/2014/main" id="{1312F6D8-24A6-1232-96B7-F6E13A75AD41}"/>
              </a:ext>
            </a:extLst>
          </p:cNvPr>
          <p:cNvSpPr>
            <a:spLocks noGrp="1"/>
          </p:cNvSpPr>
          <p:nvPr>
            <p:ph type="body" sz="quarter" idx="3"/>
          </p:nvPr>
        </p:nvSpPr>
        <p:spPr>
          <a:xfrm>
            <a:off x="6172282" y="1680657"/>
            <a:ext cx="555799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14" name="Content Placeholder 5">
            <a:extLst>
              <a:ext uri="{FF2B5EF4-FFF2-40B4-BE49-F238E27FC236}">
                <a16:creationId xmlns:a16="http://schemas.microsoft.com/office/drawing/2014/main" id="{9C448B0B-B30E-D10E-E8B5-18361403A112}"/>
              </a:ext>
            </a:extLst>
          </p:cNvPr>
          <p:cNvSpPr>
            <a:spLocks noGrp="1"/>
          </p:cNvSpPr>
          <p:nvPr>
            <p:ph sz="quarter" idx="4"/>
          </p:nvPr>
        </p:nvSpPr>
        <p:spPr>
          <a:xfrm>
            <a:off x="6172282" y="2504424"/>
            <a:ext cx="555799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Date Placeholder 6">
            <a:extLst>
              <a:ext uri="{FF2B5EF4-FFF2-40B4-BE49-F238E27FC236}">
                <a16:creationId xmlns:a16="http://schemas.microsoft.com/office/drawing/2014/main" id="{149F3D4F-A5CF-A839-CE2E-164019D322BC}"/>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6" name="Footer Placeholder 7">
            <a:extLst>
              <a:ext uri="{FF2B5EF4-FFF2-40B4-BE49-F238E27FC236}">
                <a16:creationId xmlns:a16="http://schemas.microsoft.com/office/drawing/2014/main" id="{19C95130-4EB5-0335-4FF7-4CE440C4B40D}"/>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7" name="Slide Number Placeholder 8">
            <a:extLst>
              <a:ext uri="{FF2B5EF4-FFF2-40B4-BE49-F238E27FC236}">
                <a16:creationId xmlns:a16="http://schemas.microsoft.com/office/drawing/2014/main" id="{1F5763C9-1BD1-640B-9BA8-001CD663C76F}"/>
              </a:ext>
            </a:extLst>
          </p:cNvPr>
          <p:cNvSpPr>
            <a:spLocks noGrp="1"/>
          </p:cNvSpPr>
          <p:nvPr>
            <p:ph type="sldNum" idx="12"/>
          </p:nvPr>
        </p:nvSpPr>
        <p:spPr>
          <a:xfrm>
            <a:off x="9351742" y="5714245"/>
            <a:ext cx="2378536" cy="335555"/>
          </a:xfrm>
        </p:spPr>
        <p:txBody>
          <a:bodyPr/>
          <a:lstStyle>
            <a:lvl1pPr>
              <a:defRPr/>
            </a:lvl1pPr>
          </a:lstStyle>
          <a:p>
            <a:fld id="{2B4F96FE-F597-4E04-B20C-27295B00FB13}" type="slidenum">
              <a:rPr lang="en-GB" altLang="en-US"/>
              <a:pPr/>
              <a:t>‹#›</a:t>
            </a:fld>
            <a:endParaRPr lang="en-GB" altLang="en-US"/>
          </a:p>
        </p:txBody>
      </p:sp>
    </p:spTree>
    <p:extLst>
      <p:ext uri="{BB962C8B-B14F-4D97-AF65-F5344CB8AC3E}">
        <p14:creationId xmlns:p14="http://schemas.microsoft.com/office/powerpoint/2010/main" val="2173614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C0E4C5-D9FA-3D58-D4BA-496E643D6393}"/>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7" name="Date Placeholder 2">
            <a:extLst>
              <a:ext uri="{FF2B5EF4-FFF2-40B4-BE49-F238E27FC236}">
                <a16:creationId xmlns:a16="http://schemas.microsoft.com/office/drawing/2014/main" id="{33A63062-81E4-A375-8936-130DBD143632}"/>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8" name="Footer Placeholder 3">
            <a:extLst>
              <a:ext uri="{FF2B5EF4-FFF2-40B4-BE49-F238E27FC236}">
                <a16:creationId xmlns:a16="http://schemas.microsoft.com/office/drawing/2014/main" id="{0429B062-8CFE-6DBD-076F-332F0DE95256}"/>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9" name="Slide Number Placeholder 4">
            <a:extLst>
              <a:ext uri="{FF2B5EF4-FFF2-40B4-BE49-F238E27FC236}">
                <a16:creationId xmlns:a16="http://schemas.microsoft.com/office/drawing/2014/main" id="{224C6521-22EB-D82D-AF05-9AC39DB19F52}"/>
              </a:ext>
            </a:extLst>
          </p:cNvPr>
          <p:cNvSpPr>
            <a:spLocks noGrp="1"/>
          </p:cNvSpPr>
          <p:nvPr>
            <p:ph type="sldNum" idx="12"/>
          </p:nvPr>
        </p:nvSpPr>
        <p:spPr>
          <a:xfrm>
            <a:off x="9351742" y="5714245"/>
            <a:ext cx="2378536" cy="335555"/>
          </a:xfrm>
        </p:spPr>
        <p:txBody>
          <a:bodyPr/>
          <a:lstStyle>
            <a:lvl1pPr>
              <a:defRPr/>
            </a:lvl1pPr>
          </a:lstStyle>
          <a:p>
            <a:fld id="{63C22234-5F9F-4658-952B-C4F791FAE6D0}" type="slidenum">
              <a:rPr lang="en-GB" altLang="en-US"/>
              <a:pPr/>
              <a:t>‹#›</a:t>
            </a:fld>
            <a:endParaRPr lang="en-GB" altLang="en-US"/>
          </a:p>
        </p:txBody>
      </p:sp>
    </p:spTree>
    <p:extLst>
      <p:ext uri="{BB962C8B-B14F-4D97-AF65-F5344CB8AC3E}">
        <p14:creationId xmlns:p14="http://schemas.microsoft.com/office/powerpoint/2010/main" val="23279473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6" name="Date Placeholder 2">
            <a:extLst>
              <a:ext uri="{FF2B5EF4-FFF2-40B4-BE49-F238E27FC236}">
                <a16:creationId xmlns:a16="http://schemas.microsoft.com/office/drawing/2014/main" id="{CEC63190-26CE-4508-8AC8-2F3AE99EE0FA}"/>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7" name="Footer Placeholder 3">
            <a:extLst>
              <a:ext uri="{FF2B5EF4-FFF2-40B4-BE49-F238E27FC236}">
                <a16:creationId xmlns:a16="http://schemas.microsoft.com/office/drawing/2014/main" id="{5ACA2F3F-8B9D-464D-0A2D-B66C6244674D}"/>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8" name="Slide Number Placeholder 4">
            <a:extLst>
              <a:ext uri="{FF2B5EF4-FFF2-40B4-BE49-F238E27FC236}">
                <a16:creationId xmlns:a16="http://schemas.microsoft.com/office/drawing/2014/main" id="{9537B998-189E-6E8E-9A41-349ACB4D5602}"/>
              </a:ext>
            </a:extLst>
          </p:cNvPr>
          <p:cNvSpPr>
            <a:spLocks noGrp="1"/>
          </p:cNvSpPr>
          <p:nvPr>
            <p:ph type="sldNum" idx="12"/>
          </p:nvPr>
        </p:nvSpPr>
        <p:spPr>
          <a:xfrm>
            <a:off x="9351742" y="5714245"/>
            <a:ext cx="2378536" cy="335555"/>
          </a:xfrm>
        </p:spPr>
        <p:txBody>
          <a:bodyPr/>
          <a:lstStyle>
            <a:lvl1pPr>
              <a:defRPr/>
            </a:lvl1pPr>
          </a:lstStyle>
          <a:p>
            <a:fld id="{63C22234-5F9F-4658-952B-C4F791FAE6D0}" type="slidenum">
              <a:rPr lang="en-GB" altLang="en-US"/>
              <a:pPr/>
              <a:t>‹#›</a:t>
            </a:fld>
            <a:endParaRPr lang="en-GB" altLang="en-US"/>
          </a:p>
        </p:txBody>
      </p:sp>
    </p:spTree>
    <p:extLst>
      <p:ext uri="{BB962C8B-B14F-4D97-AF65-F5344CB8AC3E}">
        <p14:creationId xmlns:p14="http://schemas.microsoft.com/office/powerpoint/2010/main" val="36786057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3F08884-2BBF-8820-CB33-FB6370920404}"/>
              </a:ext>
            </a:extLst>
          </p:cNvPr>
          <p:cNvSpPr>
            <a:spLocks noGrp="1"/>
          </p:cNvSpPr>
          <p:nvPr>
            <p:ph type="title"/>
          </p:nvPr>
        </p:nvSpPr>
        <p:spPr>
          <a:xfrm>
            <a:off x="625760" y="554728"/>
            <a:ext cx="4145843" cy="1503248"/>
          </a:xfrm>
        </p:spPr>
        <p:txBody>
          <a:bodyPr anchor="ctr"/>
          <a:lstStyle>
            <a:lvl1pPr>
              <a:defRPr sz="2903"/>
            </a:lvl1pPr>
          </a:lstStyle>
          <a:p>
            <a:r>
              <a:rPr lang="en-US"/>
              <a:t>Click to edit Master title style</a:t>
            </a:r>
            <a:endParaRPr lang="en-US" dirty="0"/>
          </a:p>
        </p:txBody>
      </p:sp>
      <p:sp>
        <p:nvSpPr>
          <p:cNvPr id="9" name="Content Placeholder 2">
            <a:extLst>
              <a:ext uri="{FF2B5EF4-FFF2-40B4-BE49-F238E27FC236}">
                <a16:creationId xmlns:a16="http://schemas.microsoft.com/office/drawing/2014/main" id="{D6649BEF-1804-1DF2-144F-CBFFF4904EFB}"/>
              </a:ext>
            </a:extLst>
          </p:cNvPr>
          <p:cNvSpPr>
            <a:spLocks noGrp="1"/>
          </p:cNvSpPr>
          <p:nvPr>
            <p:ph idx="1"/>
          </p:nvPr>
        </p:nvSpPr>
        <p:spPr>
          <a:xfrm>
            <a:off x="5281655" y="554728"/>
            <a:ext cx="6218676" cy="5029975"/>
          </a:xfrm>
        </p:spPr>
        <p:txBody>
          <a:bodyPr/>
          <a:lstStyle>
            <a:lvl1pPr>
              <a:defRPr sz="2903"/>
            </a:lvl1pPr>
            <a:lvl2pPr>
              <a:defRPr sz="2540"/>
            </a:lvl2pPr>
            <a:lvl3pPr>
              <a:defRPr sz="2177"/>
            </a:lvl3pPr>
            <a:lvl4pPr>
              <a:defRPr sz="1814"/>
            </a:lvl4pPr>
            <a:lvl5pPr>
              <a:defRPr sz="1814"/>
            </a:lvl5pPr>
            <a:lvl6pPr>
              <a:defRPr sz="1814"/>
            </a:lvl6pPr>
            <a:lvl7pPr>
              <a:defRPr sz="1814"/>
            </a:lvl7pPr>
            <a:lvl8pPr>
              <a:defRPr sz="1814"/>
            </a:lvl8pPr>
            <a:lvl9pPr>
              <a:defRPr sz="181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BBE263AA-D6DB-8AAB-9230-7F6E35745A6A}"/>
              </a:ext>
            </a:extLst>
          </p:cNvPr>
          <p:cNvSpPr>
            <a:spLocks noGrp="1"/>
          </p:cNvSpPr>
          <p:nvPr>
            <p:ph type="body" sz="half" idx="2"/>
          </p:nvPr>
        </p:nvSpPr>
        <p:spPr>
          <a:xfrm>
            <a:off x="625760" y="2057977"/>
            <a:ext cx="4145844"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11" name="Date Placeholder 4">
            <a:extLst>
              <a:ext uri="{FF2B5EF4-FFF2-40B4-BE49-F238E27FC236}">
                <a16:creationId xmlns:a16="http://schemas.microsoft.com/office/drawing/2014/main" id="{6C070632-8ACF-FCB8-61D5-1334ADC7389D}"/>
              </a:ext>
            </a:extLst>
          </p:cNvPr>
          <p:cNvSpPr>
            <a:spLocks noGrp="1"/>
          </p:cNvSpPr>
          <p:nvPr>
            <p:ph type="dt" idx="10"/>
          </p:nvPr>
        </p:nvSpPr>
        <p:spPr>
          <a:xfrm>
            <a:off x="497486" y="5715352"/>
            <a:ext cx="2341318"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B3A8C9DD-1F78-A461-A604-E950D9A787AB}"/>
              </a:ext>
            </a:extLst>
          </p:cNvPr>
          <p:cNvSpPr>
            <a:spLocks noGrp="1"/>
          </p:cNvSpPr>
          <p:nvPr>
            <p:ph type="ftr" idx="11"/>
          </p:nvPr>
        </p:nvSpPr>
        <p:spPr>
          <a:xfrm>
            <a:off x="4528007" y="5714245"/>
            <a:ext cx="3185164"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FE6F90BA-FE71-1EC8-4888-D409BB0796DE}"/>
              </a:ext>
            </a:extLst>
          </p:cNvPr>
          <p:cNvSpPr>
            <a:spLocks noGrp="1"/>
          </p:cNvSpPr>
          <p:nvPr>
            <p:ph type="sldNum" idx="12"/>
          </p:nvPr>
        </p:nvSpPr>
        <p:spPr>
          <a:xfrm>
            <a:off x="9388960" y="5714245"/>
            <a:ext cx="2341317" cy="335555"/>
          </a:xfrm>
        </p:spPr>
        <p:txBody>
          <a:bodyPr/>
          <a:lstStyle>
            <a:lvl1pPr>
              <a:defRPr/>
            </a:lvl1pPr>
          </a:lstStyle>
          <a:p>
            <a:fld id="{DC781895-750B-4C60-87B2-C14C2548B1C5}" type="slidenum">
              <a:rPr lang="en-GB" altLang="en-US"/>
              <a:pPr/>
              <a:t>‹#›</a:t>
            </a:fld>
            <a:endParaRPr lang="en-GB" altLang="en-US"/>
          </a:p>
        </p:txBody>
      </p:sp>
    </p:spTree>
    <p:extLst>
      <p:ext uri="{BB962C8B-B14F-4D97-AF65-F5344CB8AC3E}">
        <p14:creationId xmlns:p14="http://schemas.microsoft.com/office/powerpoint/2010/main" val="45031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D0E6112-7A8C-FD57-EE34-69A26EFB98AF}"/>
              </a:ext>
            </a:extLst>
          </p:cNvPr>
          <p:cNvSpPr>
            <a:spLocks noGrp="1"/>
          </p:cNvSpPr>
          <p:nvPr>
            <p:ph type="title"/>
          </p:nvPr>
        </p:nvSpPr>
        <p:spPr>
          <a:xfrm>
            <a:off x="625761" y="456528"/>
            <a:ext cx="4145843" cy="1601448"/>
          </a:xfrm>
        </p:spPr>
        <p:txBody>
          <a:bodyPr anchor="ctr"/>
          <a:lstStyle>
            <a:lvl1pPr>
              <a:defRPr sz="2903"/>
            </a:lvl1pPr>
          </a:lstStyle>
          <a:p>
            <a:r>
              <a:rPr lang="en-US"/>
              <a:t>Click to edit Master title style</a:t>
            </a:r>
            <a:endParaRPr lang="en-US" dirty="0"/>
          </a:p>
        </p:txBody>
      </p:sp>
      <p:sp>
        <p:nvSpPr>
          <p:cNvPr id="9" name="Picture Placeholder 2">
            <a:extLst>
              <a:ext uri="{FF2B5EF4-FFF2-40B4-BE49-F238E27FC236}">
                <a16:creationId xmlns:a16="http://schemas.microsoft.com/office/drawing/2014/main" id="{B5727BEE-C357-B472-2976-52BA767D715D}"/>
              </a:ext>
            </a:extLst>
          </p:cNvPr>
          <p:cNvSpPr>
            <a:spLocks noGrp="1"/>
          </p:cNvSpPr>
          <p:nvPr>
            <p:ph type="pic" idx="1"/>
          </p:nvPr>
        </p:nvSpPr>
        <p:spPr>
          <a:xfrm>
            <a:off x="5182799" y="456529"/>
            <a:ext cx="6317533" cy="5128175"/>
          </a:xfrm>
        </p:spPr>
        <p:txBody>
          <a:bodyPr/>
          <a:lstStyle>
            <a:lvl1pPr marL="0" indent="0">
              <a:buNone/>
              <a:defRPr sz="2903"/>
            </a:lvl1pPr>
            <a:lvl2pPr marL="414772" indent="0">
              <a:buNone/>
              <a:defRPr sz="2540"/>
            </a:lvl2pPr>
            <a:lvl3pPr marL="829544" indent="0">
              <a:buNone/>
              <a:defRPr sz="2177"/>
            </a:lvl3pPr>
            <a:lvl4pPr marL="1244316" indent="0">
              <a:buNone/>
              <a:defRPr sz="1814"/>
            </a:lvl4pPr>
            <a:lvl5pPr marL="1659087" indent="0">
              <a:buNone/>
              <a:defRPr sz="1814"/>
            </a:lvl5pPr>
            <a:lvl6pPr marL="2073859" indent="0">
              <a:buNone/>
              <a:defRPr sz="1814"/>
            </a:lvl6pPr>
            <a:lvl7pPr marL="2488631" indent="0">
              <a:buNone/>
              <a:defRPr sz="1814"/>
            </a:lvl7pPr>
            <a:lvl8pPr marL="2903403" indent="0">
              <a:buNone/>
              <a:defRPr sz="1814"/>
            </a:lvl8pPr>
            <a:lvl9pPr marL="3318175" indent="0">
              <a:buNone/>
              <a:defRPr sz="1814"/>
            </a:lvl9pPr>
          </a:lstStyle>
          <a:p>
            <a:r>
              <a:rPr lang="en-US"/>
              <a:t>Click icon to add picture</a:t>
            </a:r>
          </a:p>
        </p:txBody>
      </p:sp>
      <p:sp>
        <p:nvSpPr>
          <p:cNvPr id="10" name="Text Placeholder 3">
            <a:extLst>
              <a:ext uri="{FF2B5EF4-FFF2-40B4-BE49-F238E27FC236}">
                <a16:creationId xmlns:a16="http://schemas.microsoft.com/office/drawing/2014/main" id="{3345C8FC-2A49-404E-9D1B-9CCCCBF58694}"/>
              </a:ext>
            </a:extLst>
          </p:cNvPr>
          <p:cNvSpPr>
            <a:spLocks noGrp="1"/>
          </p:cNvSpPr>
          <p:nvPr>
            <p:ph type="body" sz="half" idx="2"/>
          </p:nvPr>
        </p:nvSpPr>
        <p:spPr>
          <a:xfrm>
            <a:off x="625761" y="2057977"/>
            <a:ext cx="4145843" cy="3526727"/>
          </a:xfrm>
        </p:spPr>
        <p:txBody>
          <a:bodyPr/>
          <a:lstStyle>
            <a:lvl1pPr marL="0" indent="0">
              <a:buNone/>
              <a:defRPr sz="1452"/>
            </a:lvl1pPr>
            <a:lvl2pPr marL="414772" indent="0">
              <a:buNone/>
              <a:defRPr sz="1270"/>
            </a:lvl2pPr>
            <a:lvl3pPr marL="829544" indent="0">
              <a:buNone/>
              <a:defRPr sz="1089"/>
            </a:lvl3pPr>
            <a:lvl4pPr marL="1244316" indent="0">
              <a:buNone/>
              <a:defRPr sz="907"/>
            </a:lvl4pPr>
            <a:lvl5pPr marL="1659087" indent="0">
              <a:buNone/>
              <a:defRPr sz="907"/>
            </a:lvl5pPr>
            <a:lvl6pPr marL="2073859" indent="0">
              <a:buNone/>
              <a:defRPr sz="907"/>
            </a:lvl6pPr>
            <a:lvl7pPr marL="2488631" indent="0">
              <a:buNone/>
              <a:defRPr sz="907"/>
            </a:lvl7pPr>
            <a:lvl8pPr marL="2903403" indent="0">
              <a:buNone/>
              <a:defRPr sz="907"/>
            </a:lvl8pPr>
            <a:lvl9pPr marL="3318175" indent="0">
              <a:buNone/>
              <a:defRPr sz="907"/>
            </a:lvl9pPr>
          </a:lstStyle>
          <a:p>
            <a:pPr lvl="0"/>
            <a:r>
              <a:rPr lang="en-US"/>
              <a:t>Click to edit Master text styles</a:t>
            </a:r>
          </a:p>
        </p:txBody>
      </p:sp>
      <p:sp>
        <p:nvSpPr>
          <p:cNvPr id="11" name="Date Placeholder 4">
            <a:extLst>
              <a:ext uri="{FF2B5EF4-FFF2-40B4-BE49-F238E27FC236}">
                <a16:creationId xmlns:a16="http://schemas.microsoft.com/office/drawing/2014/main" id="{2FCF3745-209D-BDAD-92F5-BAF20948E3CF}"/>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2" name="Footer Placeholder 5">
            <a:extLst>
              <a:ext uri="{FF2B5EF4-FFF2-40B4-BE49-F238E27FC236}">
                <a16:creationId xmlns:a16="http://schemas.microsoft.com/office/drawing/2014/main" id="{F6BEB312-ADC3-3DB8-978F-95AD6CAE9749}"/>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3" name="Slide Number Placeholder 6">
            <a:extLst>
              <a:ext uri="{FF2B5EF4-FFF2-40B4-BE49-F238E27FC236}">
                <a16:creationId xmlns:a16="http://schemas.microsoft.com/office/drawing/2014/main" id="{54BFFD08-50D9-B340-91D5-A18467F4A67A}"/>
              </a:ext>
            </a:extLst>
          </p:cNvPr>
          <p:cNvSpPr>
            <a:spLocks noGrp="1"/>
          </p:cNvSpPr>
          <p:nvPr>
            <p:ph type="sldNum" idx="12"/>
          </p:nvPr>
        </p:nvSpPr>
        <p:spPr>
          <a:xfrm>
            <a:off x="9351742" y="5714245"/>
            <a:ext cx="2378536" cy="335555"/>
          </a:xfrm>
        </p:spPr>
        <p:txBody>
          <a:bodyPr/>
          <a:lstStyle>
            <a:lvl1pPr>
              <a:defRPr/>
            </a:lvl1pPr>
          </a:lstStyle>
          <a:p>
            <a:fld id="{A869DA88-88E9-4EEB-9172-39D057F5AD9F}" type="slidenum">
              <a:rPr lang="en-GB" altLang="en-US"/>
              <a:pPr/>
              <a:t>‹#›</a:t>
            </a:fld>
            <a:endParaRPr lang="en-GB" altLang="en-US"/>
          </a:p>
        </p:txBody>
      </p:sp>
    </p:spTree>
    <p:extLst>
      <p:ext uri="{BB962C8B-B14F-4D97-AF65-F5344CB8AC3E}">
        <p14:creationId xmlns:p14="http://schemas.microsoft.com/office/powerpoint/2010/main" val="6251908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353683B-642F-B203-23F8-A502E30836B7}"/>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Vertical Text Placeholder 2">
            <a:extLst>
              <a:ext uri="{FF2B5EF4-FFF2-40B4-BE49-F238E27FC236}">
                <a16:creationId xmlns:a16="http://schemas.microsoft.com/office/drawing/2014/main" id="{ABB5ABD3-AE49-EEB4-5BCC-5F0886701D08}"/>
              </a:ext>
            </a:extLst>
          </p:cNvPr>
          <p:cNvSpPr>
            <a:spLocks noGrp="1"/>
          </p:cNvSpPr>
          <p:nvPr>
            <p:ph type="body" orient="vert" idx="1"/>
          </p:nvPr>
        </p:nvSpPr>
        <p:spPr>
          <a:xfrm>
            <a:off x="460267" y="1534593"/>
            <a:ext cx="11270011" cy="405011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2DD10C6C-EF54-679B-BC7A-85F93C0F4416}"/>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6EFB6888-3BCF-9523-DB3D-237902B3A4B0}"/>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0FE6F1AD-5431-38CD-18B6-9E974437EDB2}"/>
              </a:ext>
            </a:extLst>
          </p:cNvPr>
          <p:cNvSpPr>
            <a:spLocks noGrp="1"/>
          </p:cNvSpPr>
          <p:nvPr>
            <p:ph type="sldNum" idx="12"/>
          </p:nvPr>
        </p:nvSpPr>
        <p:spPr>
          <a:xfrm>
            <a:off x="9351742" y="5714245"/>
            <a:ext cx="2378536" cy="335555"/>
          </a:xfrm>
        </p:spPr>
        <p:txBody>
          <a:bodyPr/>
          <a:lstStyle>
            <a:lvl1pPr>
              <a:defRPr/>
            </a:lvl1pPr>
          </a:lstStyle>
          <a:p>
            <a:fld id="{68B771F0-D80C-412D-8095-62474BA8218B}" type="slidenum">
              <a:rPr lang="en-GB" altLang="en-US"/>
              <a:pPr/>
              <a:t>‹#›</a:t>
            </a:fld>
            <a:endParaRPr lang="en-GB" altLang="en-US"/>
          </a:p>
        </p:txBody>
      </p:sp>
    </p:spTree>
    <p:extLst>
      <p:ext uri="{BB962C8B-B14F-4D97-AF65-F5344CB8AC3E}">
        <p14:creationId xmlns:p14="http://schemas.microsoft.com/office/powerpoint/2010/main" val="41933221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7" name="Vertical Title 1">
            <a:extLst>
              <a:ext uri="{FF2B5EF4-FFF2-40B4-BE49-F238E27FC236}">
                <a16:creationId xmlns:a16="http://schemas.microsoft.com/office/drawing/2014/main" id="{55EB9B35-FD1F-3AC7-8696-D8E0033EB2FD}"/>
              </a:ext>
            </a:extLst>
          </p:cNvPr>
          <p:cNvSpPr>
            <a:spLocks noGrp="1"/>
          </p:cNvSpPr>
          <p:nvPr>
            <p:ph type="title" orient="vert"/>
          </p:nvPr>
        </p:nvSpPr>
        <p:spPr>
          <a:xfrm>
            <a:off x="9127699" y="554729"/>
            <a:ext cx="2297169" cy="4797456"/>
          </a:xfrm>
        </p:spPr>
        <p:txBody>
          <a:bodyPr vert="eaVert"/>
          <a:lstStyle/>
          <a:p>
            <a:r>
              <a:rPr lang="en-US"/>
              <a:t>Click to edit Master title style</a:t>
            </a:r>
          </a:p>
        </p:txBody>
      </p:sp>
      <p:sp>
        <p:nvSpPr>
          <p:cNvPr id="8" name="Vertical Text Placeholder 2">
            <a:extLst>
              <a:ext uri="{FF2B5EF4-FFF2-40B4-BE49-F238E27FC236}">
                <a16:creationId xmlns:a16="http://schemas.microsoft.com/office/drawing/2014/main" id="{5DFD6965-3FCB-BFDB-CF8B-7C28FE020E84}"/>
              </a:ext>
            </a:extLst>
          </p:cNvPr>
          <p:cNvSpPr>
            <a:spLocks noGrp="1"/>
          </p:cNvSpPr>
          <p:nvPr>
            <p:ph type="body" orient="vert" idx="1"/>
          </p:nvPr>
        </p:nvSpPr>
        <p:spPr>
          <a:xfrm>
            <a:off x="691667" y="554729"/>
            <a:ext cx="8238312" cy="48026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3">
            <a:extLst>
              <a:ext uri="{FF2B5EF4-FFF2-40B4-BE49-F238E27FC236}">
                <a16:creationId xmlns:a16="http://schemas.microsoft.com/office/drawing/2014/main" id="{0E0F8254-D1CA-D9E6-9CBD-079DB19EE8D6}"/>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F92E2BCB-E463-5EE7-6DBC-99FECDF378CE}"/>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16855588-C63D-06C5-4A1B-DAF8BCD1EDD2}"/>
              </a:ext>
            </a:extLst>
          </p:cNvPr>
          <p:cNvSpPr>
            <a:spLocks noGrp="1"/>
          </p:cNvSpPr>
          <p:nvPr>
            <p:ph type="sldNum" idx="12"/>
          </p:nvPr>
        </p:nvSpPr>
        <p:spPr>
          <a:xfrm>
            <a:off x="9351742" y="5714245"/>
            <a:ext cx="2378536" cy="335555"/>
          </a:xfrm>
        </p:spPr>
        <p:txBody>
          <a:bodyPr/>
          <a:lstStyle>
            <a:lvl1pPr>
              <a:defRPr/>
            </a:lvl1pPr>
          </a:lstStyle>
          <a:p>
            <a:fld id="{2D9A1B07-D187-463E-ACE5-78DCAEF3E2BE}" type="slidenum">
              <a:rPr lang="en-GB" altLang="en-US"/>
              <a:pPr/>
              <a:t>‹#›</a:t>
            </a:fld>
            <a:endParaRPr lang="en-GB" altLang="en-US"/>
          </a:p>
        </p:txBody>
      </p:sp>
    </p:spTree>
    <p:extLst>
      <p:ext uri="{BB962C8B-B14F-4D97-AF65-F5344CB8AC3E}">
        <p14:creationId xmlns:p14="http://schemas.microsoft.com/office/powerpoint/2010/main" val="18812073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FD03AAB-590B-DBB3-FBEF-B4315B8B4B30}"/>
              </a:ext>
            </a:extLst>
          </p:cNvPr>
          <p:cNvSpPr>
            <a:spLocks noGrp="1"/>
          </p:cNvSpPr>
          <p:nvPr>
            <p:ph type="ctrTitle"/>
          </p:nvPr>
        </p:nvSpPr>
        <p:spPr>
          <a:xfrm>
            <a:off x="1524182" y="1121879"/>
            <a:ext cx="9143636" cy="2387771"/>
          </a:xfrm>
          <a:prstGeom prst="rect">
            <a:avLst/>
          </a:prstGeom>
        </p:spPr>
        <p:txBody>
          <a:bodyPr anchor="ctr"/>
          <a:lstStyle>
            <a:lvl1pPr algn="ctr">
              <a:defRPr sz="4899"/>
            </a:lvl1pPr>
          </a:lstStyle>
          <a:p>
            <a:r>
              <a:rPr lang="en-US"/>
              <a:t>Click to edit Master title style</a:t>
            </a:r>
            <a:endParaRPr lang="en-US" dirty="0"/>
          </a:p>
        </p:txBody>
      </p:sp>
      <p:sp>
        <p:nvSpPr>
          <p:cNvPr id="8" name="Subtitle 2">
            <a:extLst>
              <a:ext uri="{FF2B5EF4-FFF2-40B4-BE49-F238E27FC236}">
                <a16:creationId xmlns:a16="http://schemas.microsoft.com/office/drawing/2014/main" id="{A11C35F9-11EB-B74A-03F0-52A9EA5332EC}"/>
              </a:ext>
            </a:extLst>
          </p:cNvPr>
          <p:cNvSpPr>
            <a:spLocks noGrp="1"/>
          </p:cNvSpPr>
          <p:nvPr>
            <p:ph type="subTitle" idx="1"/>
          </p:nvPr>
        </p:nvSpPr>
        <p:spPr>
          <a:xfrm>
            <a:off x="1524182" y="3601819"/>
            <a:ext cx="9143636" cy="1656174"/>
          </a:xfrm>
          <a:prstGeom prst="rect">
            <a:avLst/>
          </a:prstGeom>
        </p:spPr>
        <p:txBody>
          <a:bodyPr/>
          <a:lstStyle>
            <a:lvl1pPr marL="0" indent="0" algn="ctr">
              <a:buNone/>
              <a:defRPr sz="3629"/>
            </a:lvl1pPr>
            <a:lvl2pPr marL="414772" indent="0" algn="ctr">
              <a:buNone/>
              <a:defRPr sz="1814"/>
            </a:lvl2pPr>
            <a:lvl3pPr marL="829544" indent="0" algn="ctr">
              <a:buNone/>
              <a:defRPr sz="1633"/>
            </a:lvl3pPr>
            <a:lvl4pPr marL="1244316" indent="0" algn="ctr">
              <a:buNone/>
              <a:defRPr sz="1452"/>
            </a:lvl4pPr>
            <a:lvl5pPr marL="1659087" indent="0" algn="ctr">
              <a:buNone/>
              <a:defRPr sz="1452"/>
            </a:lvl5pPr>
            <a:lvl6pPr marL="2073859" indent="0" algn="ctr">
              <a:buNone/>
              <a:defRPr sz="1452"/>
            </a:lvl6pPr>
            <a:lvl7pPr marL="2488631" indent="0" algn="ctr">
              <a:buNone/>
              <a:defRPr sz="1452"/>
            </a:lvl7pPr>
            <a:lvl8pPr marL="2903403" indent="0" algn="ctr">
              <a:buNone/>
              <a:defRPr sz="1452"/>
            </a:lvl8pPr>
            <a:lvl9pPr marL="3318175" indent="0" algn="ctr">
              <a:buNone/>
              <a:defRPr sz="1452"/>
            </a:lvl9pPr>
          </a:lstStyle>
          <a:p>
            <a:r>
              <a:rPr lang="en-US"/>
              <a:t>Click to edit Master subtitle style</a:t>
            </a:r>
            <a:endParaRPr lang="en-US" dirty="0"/>
          </a:p>
        </p:txBody>
      </p:sp>
      <p:sp>
        <p:nvSpPr>
          <p:cNvPr id="9" name="Date Placeholder 3">
            <a:extLst>
              <a:ext uri="{FF2B5EF4-FFF2-40B4-BE49-F238E27FC236}">
                <a16:creationId xmlns:a16="http://schemas.microsoft.com/office/drawing/2014/main" id="{01AB8D0C-9430-86E5-EBF6-C6C992A6B742}"/>
              </a:ext>
            </a:extLst>
          </p:cNvPr>
          <p:cNvSpPr>
            <a:spLocks noGrp="1"/>
          </p:cNvSpPr>
          <p:nvPr>
            <p:ph type="dt" idx="10"/>
          </p:nvPr>
        </p:nvSpPr>
        <p:spPr>
          <a:xfrm>
            <a:off x="460267" y="5715352"/>
            <a:ext cx="2378537" cy="335555"/>
          </a:xfrm>
          <a:prstGeom prst="rect">
            <a:avLst/>
          </a:prstGeo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03448987-A550-4D40-781F-460B083F813A}"/>
              </a:ext>
            </a:extLst>
          </p:cNvPr>
          <p:cNvSpPr>
            <a:spLocks noGrp="1"/>
          </p:cNvSpPr>
          <p:nvPr>
            <p:ph type="ftr" idx="11"/>
          </p:nvPr>
        </p:nvSpPr>
        <p:spPr>
          <a:xfrm>
            <a:off x="4477374" y="5714245"/>
            <a:ext cx="3235798" cy="335555"/>
          </a:xfrm>
          <a:prstGeom prst="rect">
            <a:avLst/>
          </a:prstGeo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C68A6CB6-C46A-09E1-5602-3222D44A68C2}"/>
              </a:ext>
            </a:extLst>
          </p:cNvPr>
          <p:cNvSpPr>
            <a:spLocks noGrp="1"/>
          </p:cNvSpPr>
          <p:nvPr>
            <p:ph type="sldNum" idx="12"/>
          </p:nvPr>
        </p:nvSpPr>
        <p:spPr>
          <a:xfrm>
            <a:off x="9351742" y="5714245"/>
            <a:ext cx="2378536" cy="335555"/>
          </a:xfrm>
          <a:prstGeom prst="rect">
            <a:avLst/>
          </a:prstGeom>
        </p:spPr>
        <p:txBody>
          <a:bodyPr/>
          <a:lstStyle>
            <a:lvl1pPr>
              <a:defRPr/>
            </a:lvl1pPr>
          </a:lstStyle>
          <a:p>
            <a:fld id="{8BC72BEF-2BC5-4AF3-B1B9-B9FE501A5184}" type="slidenum">
              <a:rPr lang="en-GB" altLang="en-US"/>
              <a:pPr/>
              <a:t>‹#›</a:t>
            </a:fld>
            <a:endParaRPr lang="en-GB" altLang="en-US"/>
          </a:p>
        </p:txBody>
      </p:sp>
    </p:spTree>
    <p:extLst>
      <p:ext uri="{BB962C8B-B14F-4D97-AF65-F5344CB8AC3E}">
        <p14:creationId xmlns:p14="http://schemas.microsoft.com/office/powerpoint/2010/main" val="26485872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50EB910-8CFB-EBE3-8960-DC592C1DAF9A}"/>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8" name="Text Placeholder 2">
            <a:extLst>
              <a:ext uri="{FF2B5EF4-FFF2-40B4-BE49-F238E27FC236}">
                <a16:creationId xmlns:a16="http://schemas.microsoft.com/office/drawing/2014/main" id="{EDCB30D0-4D4E-99CF-5EB8-379DB9718D3F}"/>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9" name="Date Placeholder 3">
            <a:extLst>
              <a:ext uri="{FF2B5EF4-FFF2-40B4-BE49-F238E27FC236}">
                <a16:creationId xmlns:a16="http://schemas.microsoft.com/office/drawing/2014/main" id="{19F3DDBF-AB44-7825-8B73-A8340C50BD09}"/>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C5687A2B-4BAE-7AB6-1292-DF87237CCD67}"/>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38854697-2C77-5EE5-9954-0113A04FD35C}"/>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4114886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CF4B3-ACA5-8343-4577-1381B10AACC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72D92A-6454-F11D-F305-9A29ABE5EBB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5233AC3-001B-EB25-0CB9-644FFE3B8583}"/>
              </a:ext>
            </a:extLst>
          </p:cNvPr>
          <p:cNvSpPr>
            <a:spLocks noGrp="1"/>
          </p:cNvSpPr>
          <p:nvPr>
            <p:ph type="dt"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61C9B2A8-6B5E-BC7E-0712-29FDF3BB0A00}"/>
              </a:ext>
            </a:extLst>
          </p:cNvPr>
          <p:cNvSpPr>
            <a:spLocks noGrp="1"/>
          </p:cNvSpPr>
          <p:nvPr>
            <p:ph type="ft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7EA190E8-3586-DE1B-35B5-3AABCF9F81C6}"/>
              </a:ext>
            </a:extLst>
          </p:cNvPr>
          <p:cNvSpPr>
            <a:spLocks noGrp="1"/>
          </p:cNvSpPr>
          <p:nvPr>
            <p:ph type="sldNum" idx="12"/>
          </p:nvPr>
        </p:nvSpPr>
        <p:spPr/>
        <p:txBody>
          <a:bodyPr/>
          <a:lstStyle>
            <a:lvl1pPr>
              <a:defRPr/>
            </a:lvl1pPr>
          </a:lstStyle>
          <a:p>
            <a:fld id="{06B9E75C-FA0C-4FCC-9ADB-13A7124295D1}" type="slidenum">
              <a:rPr lang="en-GB" altLang="en-US"/>
              <a:pPr/>
              <a:t>‹#›</a:t>
            </a:fld>
            <a:endParaRPr lang="en-GB" altLang="en-US"/>
          </a:p>
        </p:txBody>
      </p:sp>
    </p:spTree>
    <p:extLst>
      <p:ext uri="{BB962C8B-B14F-4D97-AF65-F5344CB8AC3E}">
        <p14:creationId xmlns:p14="http://schemas.microsoft.com/office/powerpoint/2010/main" val="311515160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A74F325-DD79-1B7A-40CA-A672BCE00FF7}"/>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Content Placeholder 2">
            <a:extLst>
              <a:ext uri="{FF2B5EF4-FFF2-40B4-BE49-F238E27FC236}">
                <a16:creationId xmlns:a16="http://schemas.microsoft.com/office/drawing/2014/main" id="{82F21E5B-8725-1D37-719A-AD4335522F2A}"/>
              </a:ext>
            </a:extLst>
          </p:cNvPr>
          <p:cNvSpPr>
            <a:spLocks noGrp="1"/>
          </p:cNvSpPr>
          <p:nvPr>
            <p:ph idx="1"/>
          </p:nvPr>
        </p:nvSpPr>
        <p:spPr>
          <a:xfrm>
            <a:off x="460267" y="1534593"/>
            <a:ext cx="11270011"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14">
            <a:extLst>
              <a:ext uri="{FF2B5EF4-FFF2-40B4-BE49-F238E27FC236}">
                <a16:creationId xmlns:a16="http://schemas.microsoft.com/office/drawing/2014/main" id="{F0FD39D5-A8F0-94F9-BEC0-0C7A19C4A97C}"/>
              </a:ext>
            </a:extLst>
          </p:cNvPr>
          <p:cNvSpPr>
            <a:spLocks noGrp="1"/>
          </p:cNvSpPr>
          <p:nvPr>
            <p:ph type="dt" idx="10"/>
          </p:nvPr>
        </p:nvSpPr>
        <p:spPr>
          <a:xfrm>
            <a:off x="460267" y="5715352"/>
            <a:ext cx="2378537" cy="335555"/>
          </a:xfrm>
        </p:spPr>
        <p:txBody>
          <a:bodyPr/>
          <a:lstStyle/>
          <a:p>
            <a:endParaRPr lang="en-GB" altLang="en-US" dirty="0"/>
          </a:p>
        </p:txBody>
      </p:sp>
      <p:sp>
        <p:nvSpPr>
          <p:cNvPr id="10" name="Footer Placeholder 15">
            <a:extLst>
              <a:ext uri="{FF2B5EF4-FFF2-40B4-BE49-F238E27FC236}">
                <a16:creationId xmlns:a16="http://schemas.microsoft.com/office/drawing/2014/main" id="{09213DDE-EB59-3664-38B3-AD57AF90B575}"/>
              </a:ext>
            </a:extLst>
          </p:cNvPr>
          <p:cNvSpPr>
            <a:spLocks noGrp="1"/>
          </p:cNvSpPr>
          <p:nvPr>
            <p:ph type="ftr" idx="11"/>
          </p:nvPr>
        </p:nvSpPr>
        <p:spPr>
          <a:xfrm>
            <a:off x="4477374" y="5714245"/>
            <a:ext cx="3235798" cy="335555"/>
          </a:xfrm>
        </p:spPr>
        <p:txBody>
          <a:bodyPr/>
          <a:lstStyle/>
          <a:p>
            <a:endParaRPr lang="en-GB" altLang="en-US" dirty="0"/>
          </a:p>
        </p:txBody>
      </p:sp>
      <p:sp>
        <p:nvSpPr>
          <p:cNvPr id="11" name="Slide Number Placeholder 16">
            <a:extLst>
              <a:ext uri="{FF2B5EF4-FFF2-40B4-BE49-F238E27FC236}">
                <a16:creationId xmlns:a16="http://schemas.microsoft.com/office/drawing/2014/main" id="{E7DE1A06-1D4A-5F55-03E7-52292260D6DC}"/>
              </a:ext>
            </a:extLst>
          </p:cNvPr>
          <p:cNvSpPr>
            <a:spLocks noGrp="1"/>
          </p:cNvSpPr>
          <p:nvPr>
            <p:ph type="sldNum" idx="12"/>
          </p:nvPr>
        </p:nvSpPr>
        <p:spPr>
          <a:xfrm>
            <a:off x="9351742" y="5714245"/>
            <a:ext cx="2378536" cy="335555"/>
          </a:xfrm>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52313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ntent Only">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2F21E5B-8725-1D37-719A-AD4335522F2A}"/>
              </a:ext>
            </a:extLst>
          </p:cNvPr>
          <p:cNvSpPr>
            <a:spLocks noGrp="1"/>
          </p:cNvSpPr>
          <p:nvPr>
            <p:ph idx="1" hasCustomPrompt="1"/>
          </p:nvPr>
        </p:nvSpPr>
        <p:spPr>
          <a:xfrm>
            <a:off x="460267" y="1077323"/>
            <a:ext cx="11270011" cy="4507380"/>
          </a:xfrm>
        </p:spPr>
        <p:txBody>
          <a:bodyPr anchor="ctr"/>
          <a:lstStyle>
            <a:lvl1pPr marL="0" indent="0" algn="ctr">
              <a:buNone/>
              <a:defRPr sz="3266"/>
            </a:lvl1pPr>
            <a:lvl2pPr marL="414772" indent="0" algn="ctr">
              <a:buNone/>
              <a:defRPr/>
            </a:lvl2pPr>
            <a:lvl3pPr marL="829544" indent="0" algn="ctr">
              <a:buNone/>
              <a:defRPr/>
            </a:lvl3pPr>
            <a:lvl4pPr marL="1244316" indent="0" algn="ctr">
              <a:buNone/>
              <a:defRPr/>
            </a:lvl4pPr>
            <a:lvl5pPr marL="1659087" indent="0" algn="ctr">
              <a:buNone/>
              <a:defRPr/>
            </a:lvl5pPr>
          </a:lstStyle>
          <a:p>
            <a:pPr lvl="0"/>
            <a:r>
              <a:rPr lang="en-GB" dirty="0"/>
              <a:t>Click to edit content text format </a:t>
            </a:r>
            <a:endParaRPr lang="en-US" dirty="0"/>
          </a:p>
        </p:txBody>
      </p:sp>
      <p:sp>
        <p:nvSpPr>
          <p:cNvPr id="9" name="Date Placeholder 14">
            <a:extLst>
              <a:ext uri="{FF2B5EF4-FFF2-40B4-BE49-F238E27FC236}">
                <a16:creationId xmlns:a16="http://schemas.microsoft.com/office/drawing/2014/main" id="{F0FD39D5-A8F0-94F9-BEC0-0C7A19C4A97C}"/>
              </a:ext>
            </a:extLst>
          </p:cNvPr>
          <p:cNvSpPr>
            <a:spLocks noGrp="1"/>
          </p:cNvSpPr>
          <p:nvPr>
            <p:ph type="dt" idx="10"/>
          </p:nvPr>
        </p:nvSpPr>
        <p:spPr>
          <a:xfrm>
            <a:off x="460267" y="5715352"/>
            <a:ext cx="2378537" cy="335555"/>
          </a:xfrm>
        </p:spPr>
        <p:txBody>
          <a:bodyPr/>
          <a:lstStyle/>
          <a:p>
            <a:endParaRPr lang="en-GB" altLang="en-US" dirty="0"/>
          </a:p>
        </p:txBody>
      </p:sp>
      <p:sp>
        <p:nvSpPr>
          <p:cNvPr id="10" name="Footer Placeholder 15">
            <a:extLst>
              <a:ext uri="{FF2B5EF4-FFF2-40B4-BE49-F238E27FC236}">
                <a16:creationId xmlns:a16="http://schemas.microsoft.com/office/drawing/2014/main" id="{09213DDE-EB59-3664-38B3-AD57AF90B575}"/>
              </a:ext>
            </a:extLst>
          </p:cNvPr>
          <p:cNvSpPr>
            <a:spLocks noGrp="1"/>
          </p:cNvSpPr>
          <p:nvPr>
            <p:ph type="ftr" idx="11"/>
          </p:nvPr>
        </p:nvSpPr>
        <p:spPr>
          <a:xfrm>
            <a:off x="4477374" y="5714245"/>
            <a:ext cx="3235798" cy="335555"/>
          </a:xfrm>
        </p:spPr>
        <p:txBody>
          <a:bodyPr/>
          <a:lstStyle/>
          <a:p>
            <a:endParaRPr lang="en-GB" altLang="en-US" dirty="0"/>
          </a:p>
        </p:txBody>
      </p:sp>
      <p:sp>
        <p:nvSpPr>
          <p:cNvPr id="11" name="Slide Number Placeholder 16">
            <a:extLst>
              <a:ext uri="{FF2B5EF4-FFF2-40B4-BE49-F238E27FC236}">
                <a16:creationId xmlns:a16="http://schemas.microsoft.com/office/drawing/2014/main" id="{E7DE1A06-1D4A-5F55-03E7-52292260D6DC}"/>
              </a:ext>
            </a:extLst>
          </p:cNvPr>
          <p:cNvSpPr>
            <a:spLocks noGrp="1"/>
          </p:cNvSpPr>
          <p:nvPr>
            <p:ph type="sldNum" idx="12"/>
          </p:nvPr>
        </p:nvSpPr>
        <p:spPr>
          <a:xfrm>
            <a:off x="9351742" y="5714245"/>
            <a:ext cx="2378536" cy="335555"/>
          </a:xfrm>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20349416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7B6A314-FD30-D64D-87E3-691BD726D752}"/>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US" altLang="en-US"/>
              <a:t>Click to edit Master title style</a:t>
            </a:r>
            <a:endParaRPr lang="en-US" altLang="en-US" dirty="0"/>
          </a:p>
        </p:txBody>
      </p:sp>
      <p:sp>
        <p:nvSpPr>
          <p:cNvPr id="7" name="Date Placeholder 6">
            <a:extLst>
              <a:ext uri="{FF2B5EF4-FFF2-40B4-BE49-F238E27FC236}">
                <a16:creationId xmlns:a16="http://schemas.microsoft.com/office/drawing/2014/main" id="{A2008C35-0825-670C-2CCB-091F7673ABBA}"/>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8" name="Footer Placeholder 7">
            <a:extLst>
              <a:ext uri="{FF2B5EF4-FFF2-40B4-BE49-F238E27FC236}">
                <a16:creationId xmlns:a16="http://schemas.microsoft.com/office/drawing/2014/main" id="{A573A005-6316-FF8B-932E-E660C7465BC7}"/>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9" name="Slide Number Placeholder 8">
            <a:extLst>
              <a:ext uri="{FF2B5EF4-FFF2-40B4-BE49-F238E27FC236}">
                <a16:creationId xmlns:a16="http://schemas.microsoft.com/office/drawing/2014/main" id="{4442D052-36B1-9A94-CECC-B71CB6B4A56D}"/>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314843893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55720E81-AD20-BE85-85C1-2B5C01E0B06C}"/>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7" name="Footer Placeholder 6">
            <a:extLst>
              <a:ext uri="{FF2B5EF4-FFF2-40B4-BE49-F238E27FC236}">
                <a16:creationId xmlns:a16="http://schemas.microsoft.com/office/drawing/2014/main" id="{D07A3C66-F039-81D2-C621-EC889C9788F7}"/>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8" name="Slide Number Placeholder 7">
            <a:extLst>
              <a:ext uri="{FF2B5EF4-FFF2-40B4-BE49-F238E27FC236}">
                <a16:creationId xmlns:a16="http://schemas.microsoft.com/office/drawing/2014/main" id="{D2A956C4-6ACF-59F0-40F7-941F84444C0B}"/>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26415974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00E7FBF0-027B-2536-A325-4C9B277FD011}"/>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13" name="Text Placeholder 2">
            <a:extLst>
              <a:ext uri="{FF2B5EF4-FFF2-40B4-BE49-F238E27FC236}">
                <a16:creationId xmlns:a16="http://schemas.microsoft.com/office/drawing/2014/main" id="{3D0608A2-7652-7CA1-997E-617CA8F714F1}"/>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14" name="Date Placeholder 3">
            <a:extLst>
              <a:ext uri="{FF2B5EF4-FFF2-40B4-BE49-F238E27FC236}">
                <a16:creationId xmlns:a16="http://schemas.microsoft.com/office/drawing/2014/main" id="{93D14C95-9A50-9A99-6E4E-5ED6742F4FBE}"/>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5" name="Footer Placeholder 4">
            <a:extLst>
              <a:ext uri="{FF2B5EF4-FFF2-40B4-BE49-F238E27FC236}">
                <a16:creationId xmlns:a16="http://schemas.microsoft.com/office/drawing/2014/main" id="{3278FB39-A651-5ADE-5A7A-28EC88639306}"/>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6" name="Slide Number Placeholder 5">
            <a:extLst>
              <a:ext uri="{FF2B5EF4-FFF2-40B4-BE49-F238E27FC236}">
                <a16:creationId xmlns:a16="http://schemas.microsoft.com/office/drawing/2014/main" id="{D09E674D-DAA5-4C2E-7E26-C5A6EC57FF47}"/>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21080413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3A7AE63-230D-AA80-67CD-603737195F66}"/>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8" name="Content Placeholder 2">
            <a:extLst>
              <a:ext uri="{FF2B5EF4-FFF2-40B4-BE49-F238E27FC236}">
                <a16:creationId xmlns:a16="http://schemas.microsoft.com/office/drawing/2014/main" id="{816A0288-6F13-A8DE-A6EA-C714484B8B9A}"/>
              </a:ext>
            </a:extLst>
          </p:cNvPr>
          <p:cNvSpPr>
            <a:spLocks noGrp="1"/>
          </p:cNvSpPr>
          <p:nvPr>
            <p:ph idx="1"/>
          </p:nvPr>
        </p:nvSpPr>
        <p:spPr>
          <a:xfrm>
            <a:off x="460267" y="1534593"/>
            <a:ext cx="11270011"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14">
            <a:extLst>
              <a:ext uri="{FF2B5EF4-FFF2-40B4-BE49-F238E27FC236}">
                <a16:creationId xmlns:a16="http://schemas.microsoft.com/office/drawing/2014/main" id="{0F8CD90F-5272-A952-161D-57338C39E7FD}"/>
              </a:ext>
            </a:extLst>
          </p:cNvPr>
          <p:cNvSpPr>
            <a:spLocks noGrp="1"/>
          </p:cNvSpPr>
          <p:nvPr>
            <p:ph type="dt" idx="10"/>
          </p:nvPr>
        </p:nvSpPr>
        <p:spPr>
          <a:xfrm>
            <a:off x="460267" y="5715352"/>
            <a:ext cx="2378537" cy="335555"/>
          </a:xfrm>
        </p:spPr>
        <p:txBody>
          <a:bodyPr/>
          <a:lstStyle/>
          <a:p>
            <a:endParaRPr lang="en-GB" altLang="en-US" dirty="0"/>
          </a:p>
        </p:txBody>
      </p:sp>
      <p:sp>
        <p:nvSpPr>
          <p:cNvPr id="10" name="Footer Placeholder 15">
            <a:extLst>
              <a:ext uri="{FF2B5EF4-FFF2-40B4-BE49-F238E27FC236}">
                <a16:creationId xmlns:a16="http://schemas.microsoft.com/office/drawing/2014/main" id="{0A1897FC-6CC7-34C6-E556-941CD440B4E9}"/>
              </a:ext>
            </a:extLst>
          </p:cNvPr>
          <p:cNvSpPr>
            <a:spLocks noGrp="1"/>
          </p:cNvSpPr>
          <p:nvPr>
            <p:ph type="ftr" idx="11"/>
          </p:nvPr>
        </p:nvSpPr>
        <p:spPr>
          <a:xfrm>
            <a:off x="4477374" y="5714245"/>
            <a:ext cx="3235798" cy="335555"/>
          </a:xfrm>
        </p:spPr>
        <p:txBody>
          <a:bodyPr/>
          <a:lstStyle/>
          <a:p>
            <a:endParaRPr lang="en-GB" altLang="en-US" dirty="0"/>
          </a:p>
        </p:txBody>
      </p:sp>
      <p:sp>
        <p:nvSpPr>
          <p:cNvPr id="11" name="Slide Number Placeholder 16">
            <a:extLst>
              <a:ext uri="{FF2B5EF4-FFF2-40B4-BE49-F238E27FC236}">
                <a16:creationId xmlns:a16="http://schemas.microsoft.com/office/drawing/2014/main" id="{9F787D3A-AAFB-9FD8-3BBD-AE738F005407}"/>
              </a:ext>
            </a:extLst>
          </p:cNvPr>
          <p:cNvSpPr>
            <a:spLocks noGrp="1"/>
          </p:cNvSpPr>
          <p:nvPr>
            <p:ph type="sldNum" idx="12"/>
          </p:nvPr>
        </p:nvSpPr>
        <p:spPr>
          <a:xfrm>
            <a:off x="9351742" y="5714245"/>
            <a:ext cx="2378536" cy="335555"/>
          </a:xfrm>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3403643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C07E04A-4F68-C7C3-859B-673BC482A821}"/>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8" name="Text Placeholder 2">
            <a:extLst>
              <a:ext uri="{FF2B5EF4-FFF2-40B4-BE49-F238E27FC236}">
                <a16:creationId xmlns:a16="http://schemas.microsoft.com/office/drawing/2014/main" id="{88C9FDD4-2453-B08B-B70A-D5BEBD00E289}"/>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9" name="Date Placeholder 3">
            <a:extLst>
              <a:ext uri="{FF2B5EF4-FFF2-40B4-BE49-F238E27FC236}">
                <a16:creationId xmlns:a16="http://schemas.microsoft.com/office/drawing/2014/main" id="{F6D572BC-1F83-F403-4095-8DAA7AA384A8}"/>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C12DC173-ED84-96DA-7493-A19AAC3497FD}"/>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064F44CB-FDCB-366C-30C1-2F47F7A6FE5A}"/>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31369739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ntent Only">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E81F7F37-408F-B2C6-0800-3A77C4F4C86A}"/>
              </a:ext>
            </a:extLst>
          </p:cNvPr>
          <p:cNvSpPr>
            <a:spLocks noGrp="1"/>
          </p:cNvSpPr>
          <p:nvPr>
            <p:ph idx="1" hasCustomPrompt="1"/>
          </p:nvPr>
        </p:nvSpPr>
        <p:spPr>
          <a:xfrm>
            <a:off x="460267" y="1077323"/>
            <a:ext cx="11270011" cy="4507380"/>
          </a:xfrm>
        </p:spPr>
        <p:txBody>
          <a:bodyPr anchor="ctr"/>
          <a:lstStyle>
            <a:lvl1pPr marL="0" indent="0" algn="ctr">
              <a:buNone/>
              <a:defRPr sz="3266"/>
            </a:lvl1pPr>
            <a:lvl2pPr marL="414772" indent="0" algn="ctr">
              <a:buNone/>
              <a:defRPr/>
            </a:lvl2pPr>
            <a:lvl3pPr marL="829544" indent="0" algn="ctr">
              <a:buNone/>
              <a:defRPr/>
            </a:lvl3pPr>
            <a:lvl4pPr marL="1244316" indent="0" algn="ctr">
              <a:buNone/>
              <a:defRPr/>
            </a:lvl4pPr>
            <a:lvl5pPr marL="1659087" indent="0" algn="ctr">
              <a:buNone/>
              <a:defRPr/>
            </a:lvl5pPr>
          </a:lstStyle>
          <a:p>
            <a:pPr lvl="0"/>
            <a:r>
              <a:rPr lang="en-GB" dirty="0"/>
              <a:t>Click to edit content text format </a:t>
            </a:r>
            <a:endParaRPr lang="en-US" dirty="0"/>
          </a:p>
        </p:txBody>
      </p:sp>
      <p:sp>
        <p:nvSpPr>
          <p:cNvPr id="3" name="Date Placeholder 14">
            <a:extLst>
              <a:ext uri="{FF2B5EF4-FFF2-40B4-BE49-F238E27FC236}">
                <a16:creationId xmlns:a16="http://schemas.microsoft.com/office/drawing/2014/main" id="{DCC8143D-195B-EEB1-97FC-FFAD74FE6E84}"/>
              </a:ext>
            </a:extLst>
          </p:cNvPr>
          <p:cNvSpPr>
            <a:spLocks noGrp="1"/>
          </p:cNvSpPr>
          <p:nvPr>
            <p:ph type="dt" idx="10"/>
          </p:nvPr>
        </p:nvSpPr>
        <p:spPr>
          <a:xfrm>
            <a:off x="460267" y="5715352"/>
            <a:ext cx="2378537" cy="335555"/>
          </a:xfrm>
        </p:spPr>
        <p:txBody>
          <a:bodyPr/>
          <a:lstStyle/>
          <a:p>
            <a:endParaRPr lang="en-GB" altLang="en-US" dirty="0"/>
          </a:p>
        </p:txBody>
      </p:sp>
      <p:sp>
        <p:nvSpPr>
          <p:cNvPr id="4" name="Footer Placeholder 15">
            <a:extLst>
              <a:ext uri="{FF2B5EF4-FFF2-40B4-BE49-F238E27FC236}">
                <a16:creationId xmlns:a16="http://schemas.microsoft.com/office/drawing/2014/main" id="{D6C9EDB7-2430-321D-C346-B1B9DD39BB0D}"/>
              </a:ext>
            </a:extLst>
          </p:cNvPr>
          <p:cNvSpPr>
            <a:spLocks noGrp="1"/>
          </p:cNvSpPr>
          <p:nvPr>
            <p:ph type="ftr" idx="11"/>
          </p:nvPr>
        </p:nvSpPr>
        <p:spPr>
          <a:xfrm>
            <a:off x="4477374" y="5714245"/>
            <a:ext cx="3235798" cy="335555"/>
          </a:xfrm>
        </p:spPr>
        <p:txBody>
          <a:bodyPr/>
          <a:lstStyle/>
          <a:p>
            <a:endParaRPr lang="en-GB" altLang="en-US" dirty="0"/>
          </a:p>
        </p:txBody>
      </p:sp>
      <p:sp>
        <p:nvSpPr>
          <p:cNvPr id="5" name="Slide Number Placeholder 16">
            <a:extLst>
              <a:ext uri="{FF2B5EF4-FFF2-40B4-BE49-F238E27FC236}">
                <a16:creationId xmlns:a16="http://schemas.microsoft.com/office/drawing/2014/main" id="{A65D0A2C-9E11-F0D1-AF8E-CC31F5E3EA9B}"/>
              </a:ext>
            </a:extLst>
          </p:cNvPr>
          <p:cNvSpPr>
            <a:spLocks noGrp="1"/>
          </p:cNvSpPr>
          <p:nvPr>
            <p:ph type="sldNum" idx="12"/>
          </p:nvPr>
        </p:nvSpPr>
        <p:spPr>
          <a:xfrm>
            <a:off x="9351742" y="5714245"/>
            <a:ext cx="2378536" cy="335555"/>
          </a:xfrm>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9458780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A3B9782-C676-D0C0-1976-4A3B4ACA53E1}"/>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US" altLang="en-US"/>
              <a:t>Click to edit Master title style</a:t>
            </a:r>
            <a:endParaRPr lang="en-US" altLang="en-US" dirty="0"/>
          </a:p>
        </p:txBody>
      </p:sp>
      <p:sp>
        <p:nvSpPr>
          <p:cNvPr id="7" name="Date Placeholder 6">
            <a:extLst>
              <a:ext uri="{FF2B5EF4-FFF2-40B4-BE49-F238E27FC236}">
                <a16:creationId xmlns:a16="http://schemas.microsoft.com/office/drawing/2014/main" id="{B0E93728-BB2B-21D1-F4DB-A59B1FF2D0F8}"/>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8" name="Footer Placeholder 7">
            <a:extLst>
              <a:ext uri="{FF2B5EF4-FFF2-40B4-BE49-F238E27FC236}">
                <a16:creationId xmlns:a16="http://schemas.microsoft.com/office/drawing/2014/main" id="{A4BC7570-4D41-C9AA-C70B-E2A74BEB2D95}"/>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9" name="Slide Number Placeholder 8">
            <a:extLst>
              <a:ext uri="{FF2B5EF4-FFF2-40B4-BE49-F238E27FC236}">
                <a16:creationId xmlns:a16="http://schemas.microsoft.com/office/drawing/2014/main" id="{E37E6430-F5A0-0BFE-6D38-AF68A5231E63}"/>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38994884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6554E196-9447-9C08-9AF4-9DB04AF5F378}"/>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7" name="Footer Placeholder 6">
            <a:extLst>
              <a:ext uri="{FF2B5EF4-FFF2-40B4-BE49-F238E27FC236}">
                <a16:creationId xmlns:a16="http://schemas.microsoft.com/office/drawing/2014/main" id="{4486F73C-05CD-A0E8-D6DC-794D643BC801}"/>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8" name="Slide Number Placeholder 7">
            <a:extLst>
              <a:ext uri="{FF2B5EF4-FFF2-40B4-BE49-F238E27FC236}">
                <a16:creationId xmlns:a16="http://schemas.microsoft.com/office/drawing/2014/main" id="{D483359B-CB66-D809-0324-32519FE0BBE0}"/>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4167096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1E3E7-EF26-BA38-A999-D3FCF5BF3FC6}"/>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DE1A503-B2A1-7807-E918-5B2715B66B23}"/>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4" name="Date Placeholder 3">
            <a:extLst>
              <a:ext uri="{FF2B5EF4-FFF2-40B4-BE49-F238E27FC236}">
                <a16:creationId xmlns:a16="http://schemas.microsoft.com/office/drawing/2014/main" id="{6333DEB7-589F-1FF3-9C56-F4D74D15A589}"/>
              </a:ext>
            </a:extLst>
          </p:cNvPr>
          <p:cNvSpPr>
            <a:spLocks noGrp="1"/>
          </p:cNvSpPr>
          <p:nvPr>
            <p:ph type="dt" idx="10"/>
          </p:nvPr>
        </p:nvSpPr>
        <p:spPr/>
        <p:txBody>
          <a:bodyPr/>
          <a:lstStyle>
            <a:lvl1pPr>
              <a:defRPr/>
            </a:lvl1pPr>
          </a:lstStyle>
          <a:p>
            <a:endParaRPr lang="en-GB" altLang="en-US"/>
          </a:p>
        </p:txBody>
      </p:sp>
      <p:sp>
        <p:nvSpPr>
          <p:cNvPr id="5" name="Footer Placeholder 4">
            <a:extLst>
              <a:ext uri="{FF2B5EF4-FFF2-40B4-BE49-F238E27FC236}">
                <a16:creationId xmlns:a16="http://schemas.microsoft.com/office/drawing/2014/main" id="{D9FB03E7-97C8-C035-989C-36C0933C7387}"/>
              </a:ext>
            </a:extLst>
          </p:cNvPr>
          <p:cNvSpPr>
            <a:spLocks noGrp="1"/>
          </p:cNvSpPr>
          <p:nvPr>
            <p:ph type="ftr" idx="11"/>
          </p:nvPr>
        </p:nvSpPr>
        <p:spPr/>
        <p:txBody>
          <a:bodyPr/>
          <a:lstStyle>
            <a:lvl1pPr>
              <a:defRPr/>
            </a:lvl1pPr>
          </a:lstStyle>
          <a:p>
            <a:endParaRPr lang="en-GB" altLang="en-US"/>
          </a:p>
        </p:txBody>
      </p:sp>
      <p:sp>
        <p:nvSpPr>
          <p:cNvPr id="6" name="Slide Number Placeholder 5">
            <a:extLst>
              <a:ext uri="{FF2B5EF4-FFF2-40B4-BE49-F238E27FC236}">
                <a16:creationId xmlns:a16="http://schemas.microsoft.com/office/drawing/2014/main" id="{2FE90A33-4156-FEB0-7C52-4873395FEA26}"/>
              </a:ext>
            </a:extLst>
          </p:cNvPr>
          <p:cNvSpPr>
            <a:spLocks noGrp="1"/>
          </p:cNvSpPr>
          <p:nvPr>
            <p:ph type="sldNum" idx="12"/>
          </p:nvPr>
        </p:nvSpPr>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138573389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E2D0DDC-8A67-71EB-1F69-C6ADDD855EA6}"/>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13" name="Text Placeholder 2">
            <a:extLst>
              <a:ext uri="{FF2B5EF4-FFF2-40B4-BE49-F238E27FC236}">
                <a16:creationId xmlns:a16="http://schemas.microsoft.com/office/drawing/2014/main" id="{2A5611FC-24E9-F08A-16A7-8AAF8CF94FA2}"/>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14" name="Date Placeholder 3">
            <a:extLst>
              <a:ext uri="{FF2B5EF4-FFF2-40B4-BE49-F238E27FC236}">
                <a16:creationId xmlns:a16="http://schemas.microsoft.com/office/drawing/2014/main" id="{03335CA9-067F-3575-B980-B56B97C8A9FD}"/>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5" name="Footer Placeholder 4">
            <a:extLst>
              <a:ext uri="{FF2B5EF4-FFF2-40B4-BE49-F238E27FC236}">
                <a16:creationId xmlns:a16="http://schemas.microsoft.com/office/drawing/2014/main" id="{CED183FA-C6FC-F446-6186-42B383C44823}"/>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6" name="Slide Number Placeholder 5">
            <a:extLst>
              <a:ext uri="{FF2B5EF4-FFF2-40B4-BE49-F238E27FC236}">
                <a16:creationId xmlns:a16="http://schemas.microsoft.com/office/drawing/2014/main" id="{85EEBA6D-44CD-19A8-E8A4-596AF0FE21D7}"/>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7201730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9760939-6FC9-CCBF-528F-CAD32372E6EA}"/>
              </a:ext>
            </a:extLst>
          </p:cNvPr>
          <p:cNvSpPr>
            <a:spLocks noGrp="1"/>
          </p:cNvSpPr>
          <p:nvPr>
            <p:ph type="title"/>
          </p:nvPr>
        </p:nvSpPr>
        <p:spPr>
          <a:xfrm>
            <a:off x="1499481" y="554729"/>
            <a:ext cx="9191585" cy="816566"/>
          </a:xfrm>
        </p:spPr>
        <p:txBody>
          <a:bodyPr/>
          <a:lstStyle/>
          <a:p>
            <a:r>
              <a:rPr lang="en-US"/>
              <a:t>Click to edit Master title style</a:t>
            </a:r>
          </a:p>
        </p:txBody>
      </p:sp>
      <p:sp>
        <p:nvSpPr>
          <p:cNvPr id="13" name="Content Placeholder 2">
            <a:extLst>
              <a:ext uri="{FF2B5EF4-FFF2-40B4-BE49-F238E27FC236}">
                <a16:creationId xmlns:a16="http://schemas.microsoft.com/office/drawing/2014/main" id="{EBD6FE2E-8401-BF94-CB3D-5AA22C2F314B}"/>
              </a:ext>
            </a:extLst>
          </p:cNvPr>
          <p:cNvSpPr>
            <a:spLocks noGrp="1"/>
          </p:cNvSpPr>
          <p:nvPr>
            <p:ph idx="1"/>
          </p:nvPr>
        </p:nvSpPr>
        <p:spPr>
          <a:xfrm>
            <a:off x="460267" y="1534593"/>
            <a:ext cx="11270011"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14">
            <a:extLst>
              <a:ext uri="{FF2B5EF4-FFF2-40B4-BE49-F238E27FC236}">
                <a16:creationId xmlns:a16="http://schemas.microsoft.com/office/drawing/2014/main" id="{8F5CE76C-1C1A-1083-6705-ACE83F1B70E9}"/>
              </a:ext>
            </a:extLst>
          </p:cNvPr>
          <p:cNvSpPr>
            <a:spLocks noGrp="1"/>
          </p:cNvSpPr>
          <p:nvPr>
            <p:ph type="dt" idx="10"/>
          </p:nvPr>
        </p:nvSpPr>
        <p:spPr>
          <a:xfrm>
            <a:off x="460267" y="5715352"/>
            <a:ext cx="2378537" cy="335555"/>
          </a:xfrm>
        </p:spPr>
        <p:txBody>
          <a:bodyPr/>
          <a:lstStyle/>
          <a:p>
            <a:endParaRPr lang="en-GB" altLang="en-US" dirty="0"/>
          </a:p>
        </p:txBody>
      </p:sp>
      <p:sp>
        <p:nvSpPr>
          <p:cNvPr id="15" name="Footer Placeholder 15">
            <a:extLst>
              <a:ext uri="{FF2B5EF4-FFF2-40B4-BE49-F238E27FC236}">
                <a16:creationId xmlns:a16="http://schemas.microsoft.com/office/drawing/2014/main" id="{40787B67-81B5-2603-45BE-509F9A3AF6BA}"/>
              </a:ext>
            </a:extLst>
          </p:cNvPr>
          <p:cNvSpPr>
            <a:spLocks noGrp="1"/>
          </p:cNvSpPr>
          <p:nvPr>
            <p:ph type="ftr" idx="11"/>
          </p:nvPr>
        </p:nvSpPr>
        <p:spPr>
          <a:xfrm>
            <a:off x="4477374" y="5714245"/>
            <a:ext cx="3235798" cy="335555"/>
          </a:xfrm>
        </p:spPr>
        <p:txBody>
          <a:bodyPr/>
          <a:lstStyle/>
          <a:p>
            <a:endParaRPr lang="en-GB" altLang="en-US" dirty="0"/>
          </a:p>
        </p:txBody>
      </p:sp>
      <p:sp>
        <p:nvSpPr>
          <p:cNvPr id="16" name="Slide Number Placeholder 16">
            <a:extLst>
              <a:ext uri="{FF2B5EF4-FFF2-40B4-BE49-F238E27FC236}">
                <a16:creationId xmlns:a16="http://schemas.microsoft.com/office/drawing/2014/main" id="{FE4040AF-3A59-97F0-7F09-9C9F257A06BF}"/>
              </a:ext>
            </a:extLst>
          </p:cNvPr>
          <p:cNvSpPr>
            <a:spLocks noGrp="1"/>
          </p:cNvSpPr>
          <p:nvPr>
            <p:ph type="sldNum" idx="12"/>
          </p:nvPr>
        </p:nvSpPr>
        <p:spPr>
          <a:xfrm>
            <a:off x="9351742" y="5714245"/>
            <a:ext cx="2378536" cy="335555"/>
          </a:xfrm>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8724729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608654E-FDC2-0E6F-479E-5FF306B1FCF2}"/>
              </a:ext>
            </a:extLst>
          </p:cNvPr>
          <p:cNvSpPr>
            <a:spLocks noGrp="1"/>
          </p:cNvSpPr>
          <p:nvPr>
            <p:ph type="title"/>
          </p:nvPr>
        </p:nvSpPr>
        <p:spPr>
          <a:xfrm>
            <a:off x="829353" y="807094"/>
            <a:ext cx="10515254" cy="2852939"/>
          </a:xfrm>
        </p:spPr>
        <p:txBody>
          <a:bodyPr anchor="ctr"/>
          <a:lstStyle>
            <a:lvl1pPr>
              <a:defRPr sz="5443"/>
            </a:lvl1pPr>
          </a:lstStyle>
          <a:p>
            <a:r>
              <a:rPr lang="en-US"/>
              <a:t>Click to edit Master title style</a:t>
            </a:r>
            <a:endParaRPr lang="en-US" dirty="0"/>
          </a:p>
        </p:txBody>
      </p:sp>
      <p:sp>
        <p:nvSpPr>
          <p:cNvPr id="8" name="Text Placeholder 2">
            <a:extLst>
              <a:ext uri="{FF2B5EF4-FFF2-40B4-BE49-F238E27FC236}">
                <a16:creationId xmlns:a16="http://schemas.microsoft.com/office/drawing/2014/main" id="{E10D4B16-A0D3-77B2-432F-C55E4CA97853}"/>
              </a:ext>
            </a:extLst>
          </p:cNvPr>
          <p:cNvSpPr>
            <a:spLocks noGrp="1"/>
          </p:cNvSpPr>
          <p:nvPr>
            <p:ph type="body" idx="1"/>
          </p:nvPr>
        </p:nvSpPr>
        <p:spPr>
          <a:xfrm>
            <a:off x="829353" y="3755622"/>
            <a:ext cx="10515254" cy="1499197"/>
          </a:xfrm>
        </p:spPr>
        <p:txBody>
          <a:bodyPr/>
          <a:lstStyle>
            <a:lvl1pPr marL="0" indent="0" algn="ctr">
              <a:buNone/>
              <a:defRPr sz="2540"/>
            </a:lvl1pPr>
            <a:lvl2pPr marL="414772" indent="0">
              <a:buNone/>
              <a:defRPr sz="1814"/>
            </a:lvl2pPr>
            <a:lvl3pPr marL="829544" indent="0">
              <a:buNone/>
              <a:defRPr sz="1633"/>
            </a:lvl3pPr>
            <a:lvl4pPr marL="1244316" indent="0">
              <a:buNone/>
              <a:defRPr sz="1452"/>
            </a:lvl4pPr>
            <a:lvl5pPr marL="1659087" indent="0">
              <a:buNone/>
              <a:defRPr sz="1452"/>
            </a:lvl5pPr>
            <a:lvl6pPr marL="2073859" indent="0">
              <a:buNone/>
              <a:defRPr sz="1452"/>
            </a:lvl6pPr>
            <a:lvl7pPr marL="2488631" indent="0">
              <a:buNone/>
              <a:defRPr sz="1452"/>
            </a:lvl7pPr>
            <a:lvl8pPr marL="2903403" indent="0">
              <a:buNone/>
              <a:defRPr sz="1452"/>
            </a:lvl8pPr>
            <a:lvl9pPr marL="3318175" indent="0">
              <a:buNone/>
              <a:defRPr sz="1452"/>
            </a:lvl9pPr>
          </a:lstStyle>
          <a:p>
            <a:pPr lvl="0"/>
            <a:r>
              <a:rPr lang="en-US"/>
              <a:t>Click to edit Master text styles</a:t>
            </a:r>
          </a:p>
        </p:txBody>
      </p:sp>
      <p:sp>
        <p:nvSpPr>
          <p:cNvPr id="9" name="Date Placeholder 3">
            <a:extLst>
              <a:ext uri="{FF2B5EF4-FFF2-40B4-BE49-F238E27FC236}">
                <a16:creationId xmlns:a16="http://schemas.microsoft.com/office/drawing/2014/main" id="{96E4F043-0CAD-6EC0-DFA9-9FC0AF3D3A9D}"/>
              </a:ext>
            </a:extLst>
          </p:cNvPr>
          <p:cNvSpPr>
            <a:spLocks noGrp="1"/>
          </p:cNvSpPr>
          <p:nvPr>
            <p:ph type="dt" idx="10"/>
          </p:nvPr>
        </p:nvSpPr>
        <p:spPr>
          <a:xfrm>
            <a:off x="460267" y="5715352"/>
            <a:ext cx="2378537" cy="335555"/>
          </a:xfrm>
        </p:spPr>
        <p:txBody>
          <a:bodyPr/>
          <a:lstStyle>
            <a:lvl1pPr>
              <a:defRPr/>
            </a:lvl1pPr>
          </a:lstStyle>
          <a:p>
            <a:endParaRPr lang="en-GB" altLang="en-US"/>
          </a:p>
        </p:txBody>
      </p:sp>
      <p:sp>
        <p:nvSpPr>
          <p:cNvPr id="10" name="Footer Placeholder 4">
            <a:extLst>
              <a:ext uri="{FF2B5EF4-FFF2-40B4-BE49-F238E27FC236}">
                <a16:creationId xmlns:a16="http://schemas.microsoft.com/office/drawing/2014/main" id="{29B71136-91B7-453E-5865-911A778D0211}"/>
              </a:ext>
            </a:extLst>
          </p:cNvPr>
          <p:cNvSpPr>
            <a:spLocks noGrp="1"/>
          </p:cNvSpPr>
          <p:nvPr>
            <p:ph type="ftr" idx="11"/>
          </p:nvPr>
        </p:nvSpPr>
        <p:spPr>
          <a:xfrm>
            <a:off x="4477374" y="5714245"/>
            <a:ext cx="3235798" cy="335555"/>
          </a:xfrm>
        </p:spPr>
        <p:txBody>
          <a:bodyPr/>
          <a:lstStyle>
            <a:lvl1pPr>
              <a:defRPr/>
            </a:lvl1pPr>
          </a:lstStyle>
          <a:p>
            <a:endParaRPr lang="en-GB" altLang="en-US"/>
          </a:p>
        </p:txBody>
      </p:sp>
      <p:sp>
        <p:nvSpPr>
          <p:cNvPr id="11" name="Slide Number Placeholder 5">
            <a:extLst>
              <a:ext uri="{FF2B5EF4-FFF2-40B4-BE49-F238E27FC236}">
                <a16:creationId xmlns:a16="http://schemas.microsoft.com/office/drawing/2014/main" id="{74BA0064-C870-054F-74E5-3A39343E1075}"/>
              </a:ext>
            </a:extLst>
          </p:cNvPr>
          <p:cNvSpPr>
            <a:spLocks noGrp="1"/>
          </p:cNvSpPr>
          <p:nvPr>
            <p:ph type="sldNum" idx="12"/>
          </p:nvPr>
        </p:nvSpPr>
        <p:spPr>
          <a:xfrm>
            <a:off x="9351742" y="5714245"/>
            <a:ext cx="2378536" cy="335555"/>
          </a:xfrm>
        </p:spPr>
        <p:txBody>
          <a:bodyPr/>
          <a:lstStyle>
            <a:lvl1pPr>
              <a:defRPr/>
            </a:lvl1pPr>
          </a:lstStyle>
          <a:p>
            <a:fld id="{F5247FB7-74B9-440B-9011-2532EC81BA0A}" type="slidenum">
              <a:rPr lang="en-GB" altLang="en-US"/>
              <a:pPr/>
              <a:t>‹#›</a:t>
            </a:fld>
            <a:endParaRPr lang="en-GB" altLang="en-US"/>
          </a:p>
        </p:txBody>
      </p:sp>
    </p:spTree>
    <p:extLst>
      <p:ext uri="{BB962C8B-B14F-4D97-AF65-F5344CB8AC3E}">
        <p14:creationId xmlns:p14="http://schemas.microsoft.com/office/powerpoint/2010/main" val="112116539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ntent Only">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AD5C95BD-D83C-7297-44E4-91955D4DDE19}"/>
              </a:ext>
            </a:extLst>
          </p:cNvPr>
          <p:cNvSpPr>
            <a:spLocks noGrp="1"/>
          </p:cNvSpPr>
          <p:nvPr>
            <p:ph idx="1" hasCustomPrompt="1"/>
          </p:nvPr>
        </p:nvSpPr>
        <p:spPr>
          <a:xfrm>
            <a:off x="460267" y="1077323"/>
            <a:ext cx="11270011" cy="4507380"/>
          </a:xfrm>
        </p:spPr>
        <p:txBody>
          <a:bodyPr anchor="ctr"/>
          <a:lstStyle>
            <a:lvl1pPr marL="0" indent="0" algn="ctr">
              <a:buNone/>
              <a:defRPr sz="3266"/>
            </a:lvl1pPr>
            <a:lvl2pPr marL="414772" indent="0" algn="ctr">
              <a:buNone/>
              <a:defRPr/>
            </a:lvl2pPr>
            <a:lvl3pPr marL="829544" indent="0" algn="ctr">
              <a:buNone/>
              <a:defRPr/>
            </a:lvl3pPr>
            <a:lvl4pPr marL="1244316" indent="0" algn="ctr">
              <a:buNone/>
              <a:defRPr/>
            </a:lvl4pPr>
            <a:lvl5pPr marL="1659087" indent="0" algn="ctr">
              <a:buNone/>
              <a:defRPr/>
            </a:lvl5pPr>
          </a:lstStyle>
          <a:p>
            <a:pPr lvl="0"/>
            <a:r>
              <a:rPr lang="en-GB" dirty="0"/>
              <a:t>Click to edit content text format </a:t>
            </a:r>
            <a:endParaRPr lang="en-US" dirty="0"/>
          </a:p>
        </p:txBody>
      </p:sp>
      <p:sp>
        <p:nvSpPr>
          <p:cNvPr id="3" name="Date Placeholder 14">
            <a:extLst>
              <a:ext uri="{FF2B5EF4-FFF2-40B4-BE49-F238E27FC236}">
                <a16:creationId xmlns:a16="http://schemas.microsoft.com/office/drawing/2014/main" id="{A054CB5B-8753-445C-2D4C-37FE3922011B}"/>
              </a:ext>
            </a:extLst>
          </p:cNvPr>
          <p:cNvSpPr>
            <a:spLocks noGrp="1"/>
          </p:cNvSpPr>
          <p:nvPr>
            <p:ph type="dt" idx="10"/>
          </p:nvPr>
        </p:nvSpPr>
        <p:spPr>
          <a:xfrm>
            <a:off x="460267" y="5715352"/>
            <a:ext cx="2378537" cy="335555"/>
          </a:xfrm>
        </p:spPr>
        <p:txBody>
          <a:bodyPr/>
          <a:lstStyle/>
          <a:p>
            <a:endParaRPr lang="en-GB" altLang="en-US" dirty="0"/>
          </a:p>
        </p:txBody>
      </p:sp>
      <p:sp>
        <p:nvSpPr>
          <p:cNvPr id="4" name="Footer Placeholder 15">
            <a:extLst>
              <a:ext uri="{FF2B5EF4-FFF2-40B4-BE49-F238E27FC236}">
                <a16:creationId xmlns:a16="http://schemas.microsoft.com/office/drawing/2014/main" id="{C9079044-39C6-3C4A-1C0D-E9A53D72C3B4}"/>
              </a:ext>
            </a:extLst>
          </p:cNvPr>
          <p:cNvSpPr>
            <a:spLocks noGrp="1"/>
          </p:cNvSpPr>
          <p:nvPr>
            <p:ph type="ftr" idx="11"/>
          </p:nvPr>
        </p:nvSpPr>
        <p:spPr>
          <a:xfrm>
            <a:off x="4477374" y="5714245"/>
            <a:ext cx="3235798" cy="335555"/>
          </a:xfrm>
        </p:spPr>
        <p:txBody>
          <a:bodyPr/>
          <a:lstStyle/>
          <a:p>
            <a:endParaRPr lang="en-GB" altLang="en-US" dirty="0"/>
          </a:p>
        </p:txBody>
      </p:sp>
      <p:sp>
        <p:nvSpPr>
          <p:cNvPr id="5" name="Slide Number Placeholder 16">
            <a:extLst>
              <a:ext uri="{FF2B5EF4-FFF2-40B4-BE49-F238E27FC236}">
                <a16:creationId xmlns:a16="http://schemas.microsoft.com/office/drawing/2014/main" id="{C3BC1DE0-57B7-840B-30DB-7C3976F3BF19}"/>
              </a:ext>
            </a:extLst>
          </p:cNvPr>
          <p:cNvSpPr>
            <a:spLocks noGrp="1"/>
          </p:cNvSpPr>
          <p:nvPr>
            <p:ph type="sldNum" idx="12"/>
          </p:nvPr>
        </p:nvSpPr>
        <p:spPr>
          <a:xfrm>
            <a:off x="9351742" y="5714245"/>
            <a:ext cx="2378536" cy="335555"/>
          </a:xfrm>
        </p:spPr>
        <p:txBody>
          <a:body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0562173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BBAD480-CECB-33B4-90CF-257735282C55}"/>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US" altLang="en-US"/>
              <a:t>Click to edit Master title style</a:t>
            </a:r>
            <a:endParaRPr lang="en-US" altLang="en-US" dirty="0"/>
          </a:p>
        </p:txBody>
      </p:sp>
      <p:sp>
        <p:nvSpPr>
          <p:cNvPr id="7" name="Date Placeholder 6">
            <a:extLst>
              <a:ext uri="{FF2B5EF4-FFF2-40B4-BE49-F238E27FC236}">
                <a16:creationId xmlns:a16="http://schemas.microsoft.com/office/drawing/2014/main" id="{A7227BF6-3C42-8B13-288A-E4E4488C23AD}"/>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8" name="Footer Placeholder 7">
            <a:extLst>
              <a:ext uri="{FF2B5EF4-FFF2-40B4-BE49-F238E27FC236}">
                <a16:creationId xmlns:a16="http://schemas.microsoft.com/office/drawing/2014/main" id="{F987A603-F0CE-BC80-75D8-943575E9D532}"/>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9" name="Slide Number Placeholder 8">
            <a:extLst>
              <a:ext uri="{FF2B5EF4-FFF2-40B4-BE49-F238E27FC236}">
                <a16:creationId xmlns:a16="http://schemas.microsoft.com/office/drawing/2014/main" id="{9FBCF0CC-A3D0-8CF1-DB0F-DA4C5CF26655}"/>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18709050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6" name="Date Placeholder 5">
            <a:extLst>
              <a:ext uri="{FF2B5EF4-FFF2-40B4-BE49-F238E27FC236}">
                <a16:creationId xmlns:a16="http://schemas.microsoft.com/office/drawing/2014/main" id="{B83C2D48-789C-F076-0655-0F8CDADA8C84}"/>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7" name="Footer Placeholder 6">
            <a:extLst>
              <a:ext uri="{FF2B5EF4-FFF2-40B4-BE49-F238E27FC236}">
                <a16:creationId xmlns:a16="http://schemas.microsoft.com/office/drawing/2014/main" id="{F74DB92E-D67E-5376-B142-EE678E0A93F9}"/>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8" name="Slide Number Placeholder 7">
            <a:extLst>
              <a:ext uri="{FF2B5EF4-FFF2-40B4-BE49-F238E27FC236}">
                <a16:creationId xmlns:a16="http://schemas.microsoft.com/office/drawing/2014/main" id="{37100523-AA37-3958-B4F9-E8F7CE30432C}"/>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1599564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92582-7344-B11E-1BFF-D899260AE2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502D55-CEE7-FAF7-CE74-BDDCE9231A93}"/>
              </a:ext>
            </a:extLst>
          </p:cNvPr>
          <p:cNvSpPr>
            <a:spLocks noGrp="1"/>
          </p:cNvSpPr>
          <p:nvPr>
            <p:ph sz="half" idx="1"/>
          </p:nvPr>
        </p:nvSpPr>
        <p:spPr>
          <a:xfrm>
            <a:off x="460268" y="1534593"/>
            <a:ext cx="5565263"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8F7D416-60FB-B497-B00B-95E283788D97}"/>
              </a:ext>
            </a:extLst>
          </p:cNvPr>
          <p:cNvSpPr>
            <a:spLocks noGrp="1"/>
          </p:cNvSpPr>
          <p:nvPr>
            <p:ph sz="half" idx="2"/>
          </p:nvPr>
        </p:nvSpPr>
        <p:spPr>
          <a:xfrm>
            <a:off x="6165017" y="1534593"/>
            <a:ext cx="5565260" cy="4050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1210D43-B351-0597-6DD1-28AC604C0168}"/>
              </a:ext>
            </a:extLst>
          </p:cNvPr>
          <p:cNvSpPr>
            <a:spLocks noGrp="1"/>
          </p:cNvSpPr>
          <p:nvPr>
            <p:ph type="dt" idx="10"/>
          </p:nvPr>
        </p:nvSpPr>
        <p:spPr/>
        <p:txBody>
          <a:bodyPr/>
          <a:lstStyle>
            <a:lvl1pPr>
              <a:defRPr/>
            </a:lvl1pPr>
          </a:lstStyle>
          <a:p>
            <a:endParaRPr lang="en-GB" altLang="en-US"/>
          </a:p>
        </p:txBody>
      </p:sp>
      <p:sp>
        <p:nvSpPr>
          <p:cNvPr id="6" name="Footer Placeholder 5">
            <a:extLst>
              <a:ext uri="{FF2B5EF4-FFF2-40B4-BE49-F238E27FC236}">
                <a16:creationId xmlns:a16="http://schemas.microsoft.com/office/drawing/2014/main" id="{68D86195-715A-B1C3-C356-84B7666A9A24}"/>
              </a:ext>
            </a:extLst>
          </p:cNvPr>
          <p:cNvSpPr>
            <a:spLocks noGrp="1"/>
          </p:cNvSpPr>
          <p:nvPr>
            <p:ph type="ftr" idx="11"/>
          </p:nvPr>
        </p:nvSpPr>
        <p:spPr/>
        <p:txBody>
          <a:bodyPr/>
          <a:lstStyle>
            <a:lvl1pPr>
              <a:defRPr/>
            </a:lvl1pPr>
          </a:lstStyle>
          <a:p>
            <a:endParaRPr lang="en-GB" altLang="en-US"/>
          </a:p>
        </p:txBody>
      </p:sp>
      <p:sp>
        <p:nvSpPr>
          <p:cNvPr id="7" name="Slide Number Placeholder 6">
            <a:extLst>
              <a:ext uri="{FF2B5EF4-FFF2-40B4-BE49-F238E27FC236}">
                <a16:creationId xmlns:a16="http://schemas.microsoft.com/office/drawing/2014/main" id="{74FCDF79-709E-EA83-B38C-571590B3468C}"/>
              </a:ext>
            </a:extLst>
          </p:cNvPr>
          <p:cNvSpPr>
            <a:spLocks noGrp="1"/>
          </p:cNvSpPr>
          <p:nvPr>
            <p:ph type="sldNum" idx="12"/>
          </p:nvPr>
        </p:nvSpPr>
        <p:spPr/>
        <p:txBody>
          <a:bodyPr/>
          <a:lstStyle>
            <a:lvl1pPr>
              <a:defRPr/>
            </a:lvl1pPr>
          </a:lstStyle>
          <a:p>
            <a:fld id="{C34ADBE1-3D52-4BAF-95F9-1579A748A1B3}" type="slidenum">
              <a:rPr lang="en-GB" altLang="en-US"/>
              <a:pPr/>
              <a:t>‹#›</a:t>
            </a:fld>
            <a:endParaRPr lang="en-GB" altLang="en-US"/>
          </a:p>
        </p:txBody>
      </p:sp>
    </p:spTree>
    <p:extLst>
      <p:ext uri="{BB962C8B-B14F-4D97-AF65-F5344CB8AC3E}">
        <p14:creationId xmlns:p14="http://schemas.microsoft.com/office/powerpoint/2010/main" val="3224341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2BF72-4B97-F24B-4E4C-24027CAD891E}"/>
              </a:ext>
            </a:extLst>
          </p:cNvPr>
          <p:cNvSpPr>
            <a:spLocks noGrp="1"/>
          </p:cNvSpPr>
          <p:nvPr>
            <p:ph type="title"/>
          </p:nvPr>
        </p:nvSpPr>
        <p:spPr>
          <a:xfrm>
            <a:off x="895379" y="522789"/>
            <a:ext cx="10399788" cy="1022507"/>
          </a:xfrm>
        </p:spPr>
        <p:txBody>
          <a:bodyPr/>
          <a:lstStyle/>
          <a:p>
            <a:r>
              <a:rPr lang="en-US"/>
              <a:t>Click to edit Master title style</a:t>
            </a:r>
          </a:p>
        </p:txBody>
      </p:sp>
      <p:sp>
        <p:nvSpPr>
          <p:cNvPr id="3" name="Text Placeholder 2">
            <a:extLst>
              <a:ext uri="{FF2B5EF4-FFF2-40B4-BE49-F238E27FC236}">
                <a16:creationId xmlns:a16="http://schemas.microsoft.com/office/drawing/2014/main" id="{7F7D6675-B8E8-A679-BF65-4C24513E8349}"/>
              </a:ext>
            </a:extLst>
          </p:cNvPr>
          <p:cNvSpPr>
            <a:spLocks noGrp="1"/>
          </p:cNvSpPr>
          <p:nvPr>
            <p:ph type="body" idx="1"/>
          </p:nvPr>
        </p:nvSpPr>
        <p:spPr>
          <a:xfrm>
            <a:off x="460268" y="1680657"/>
            <a:ext cx="553765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4" name="Content Placeholder 3">
            <a:extLst>
              <a:ext uri="{FF2B5EF4-FFF2-40B4-BE49-F238E27FC236}">
                <a16:creationId xmlns:a16="http://schemas.microsoft.com/office/drawing/2014/main" id="{1AE3CD3E-9E9B-DA95-5E2B-02C4C9A294D2}"/>
              </a:ext>
            </a:extLst>
          </p:cNvPr>
          <p:cNvSpPr>
            <a:spLocks noGrp="1"/>
          </p:cNvSpPr>
          <p:nvPr>
            <p:ph sz="half" idx="2"/>
          </p:nvPr>
        </p:nvSpPr>
        <p:spPr>
          <a:xfrm>
            <a:off x="460268" y="2504424"/>
            <a:ext cx="553765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D11A64C2-B226-C1F9-25BA-603E5F543CBC}"/>
              </a:ext>
            </a:extLst>
          </p:cNvPr>
          <p:cNvSpPr>
            <a:spLocks noGrp="1"/>
          </p:cNvSpPr>
          <p:nvPr>
            <p:ph type="body" sz="quarter" idx="3"/>
          </p:nvPr>
        </p:nvSpPr>
        <p:spPr>
          <a:xfrm>
            <a:off x="6172282" y="1680657"/>
            <a:ext cx="5557996" cy="823766"/>
          </a:xfrm>
        </p:spPr>
        <p:txBody>
          <a:bodyPr anchor="t"/>
          <a:lstStyle>
            <a:lvl1pPr marL="0" indent="0">
              <a:buNone/>
              <a:defRPr sz="2177" b="1"/>
            </a:lvl1pPr>
            <a:lvl2pPr marL="414772" indent="0">
              <a:buNone/>
              <a:defRPr sz="1814" b="1"/>
            </a:lvl2pPr>
            <a:lvl3pPr marL="829544" indent="0">
              <a:buNone/>
              <a:defRPr sz="1633" b="1"/>
            </a:lvl3pPr>
            <a:lvl4pPr marL="1244316" indent="0">
              <a:buNone/>
              <a:defRPr sz="1452" b="1"/>
            </a:lvl4pPr>
            <a:lvl5pPr marL="1659087" indent="0">
              <a:buNone/>
              <a:defRPr sz="1452" b="1"/>
            </a:lvl5pPr>
            <a:lvl6pPr marL="2073859" indent="0">
              <a:buNone/>
              <a:defRPr sz="1452" b="1"/>
            </a:lvl6pPr>
            <a:lvl7pPr marL="2488631" indent="0">
              <a:buNone/>
              <a:defRPr sz="1452" b="1"/>
            </a:lvl7pPr>
            <a:lvl8pPr marL="2903403" indent="0">
              <a:buNone/>
              <a:defRPr sz="1452" b="1"/>
            </a:lvl8pPr>
            <a:lvl9pPr marL="3318175" indent="0">
              <a:buNone/>
              <a:defRPr sz="1452" b="1"/>
            </a:lvl9pPr>
          </a:lstStyle>
          <a:p>
            <a:pPr lvl="0"/>
            <a:r>
              <a:rPr lang="en-US"/>
              <a:t>Click to edit Master text styles</a:t>
            </a:r>
          </a:p>
        </p:txBody>
      </p:sp>
      <p:sp>
        <p:nvSpPr>
          <p:cNvPr id="6" name="Content Placeholder 5">
            <a:extLst>
              <a:ext uri="{FF2B5EF4-FFF2-40B4-BE49-F238E27FC236}">
                <a16:creationId xmlns:a16="http://schemas.microsoft.com/office/drawing/2014/main" id="{0C81C8DB-CDBB-58E9-938C-7A8F6E6B6C6A}"/>
              </a:ext>
            </a:extLst>
          </p:cNvPr>
          <p:cNvSpPr>
            <a:spLocks noGrp="1"/>
          </p:cNvSpPr>
          <p:nvPr>
            <p:ph sz="quarter" idx="4"/>
          </p:nvPr>
        </p:nvSpPr>
        <p:spPr>
          <a:xfrm>
            <a:off x="6172282" y="2504424"/>
            <a:ext cx="5557996" cy="3069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9A4930-EA22-3E88-0547-E00D4EDD954F}"/>
              </a:ext>
            </a:extLst>
          </p:cNvPr>
          <p:cNvSpPr>
            <a:spLocks noGrp="1"/>
          </p:cNvSpPr>
          <p:nvPr>
            <p:ph type="dt" idx="10"/>
          </p:nvPr>
        </p:nvSpPr>
        <p:spPr/>
        <p:txBody>
          <a:bodyPr/>
          <a:lstStyle>
            <a:lvl1pPr>
              <a:defRPr/>
            </a:lvl1pPr>
          </a:lstStyle>
          <a:p>
            <a:endParaRPr lang="en-GB" altLang="en-US"/>
          </a:p>
        </p:txBody>
      </p:sp>
      <p:sp>
        <p:nvSpPr>
          <p:cNvPr id="8" name="Footer Placeholder 7">
            <a:extLst>
              <a:ext uri="{FF2B5EF4-FFF2-40B4-BE49-F238E27FC236}">
                <a16:creationId xmlns:a16="http://schemas.microsoft.com/office/drawing/2014/main" id="{CCE33F81-7273-A91D-3403-88B78D9F511F}"/>
              </a:ext>
            </a:extLst>
          </p:cNvPr>
          <p:cNvSpPr>
            <a:spLocks noGrp="1"/>
          </p:cNvSpPr>
          <p:nvPr>
            <p:ph type="ftr" idx="11"/>
          </p:nvPr>
        </p:nvSpPr>
        <p:spPr/>
        <p:txBody>
          <a:bodyPr/>
          <a:lstStyle>
            <a:lvl1pPr>
              <a:defRPr/>
            </a:lvl1pPr>
          </a:lstStyle>
          <a:p>
            <a:endParaRPr lang="en-GB" altLang="en-US"/>
          </a:p>
        </p:txBody>
      </p:sp>
      <p:sp>
        <p:nvSpPr>
          <p:cNvPr id="9" name="Slide Number Placeholder 8">
            <a:extLst>
              <a:ext uri="{FF2B5EF4-FFF2-40B4-BE49-F238E27FC236}">
                <a16:creationId xmlns:a16="http://schemas.microsoft.com/office/drawing/2014/main" id="{ABFAED97-3679-6FA2-2685-CAD12E3C5634}"/>
              </a:ext>
            </a:extLst>
          </p:cNvPr>
          <p:cNvSpPr>
            <a:spLocks noGrp="1"/>
          </p:cNvSpPr>
          <p:nvPr>
            <p:ph type="sldNum" idx="12"/>
          </p:nvPr>
        </p:nvSpPr>
        <p:spPr/>
        <p:txBody>
          <a:bodyPr/>
          <a:lstStyle>
            <a:lvl1pPr>
              <a:defRPr/>
            </a:lvl1pPr>
          </a:lstStyle>
          <a:p>
            <a:fld id="{2B4F96FE-F597-4E04-B20C-27295B00FB13}" type="slidenum">
              <a:rPr lang="en-GB" altLang="en-US"/>
              <a:pPr/>
              <a:t>‹#›</a:t>
            </a:fld>
            <a:endParaRPr lang="en-GB" altLang="en-US"/>
          </a:p>
        </p:txBody>
      </p:sp>
    </p:spTree>
    <p:extLst>
      <p:ext uri="{BB962C8B-B14F-4D97-AF65-F5344CB8AC3E}">
        <p14:creationId xmlns:p14="http://schemas.microsoft.com/office/powerpoint/2010/main" val="3830044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A1BC0-3B77-095D-CAD1-FDC57F2E34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5451AE4-37D2-B7B4-A53C-C5B0FA42A9E3}"/>
              </a:ext>
            </a:extLst>
          </p:cNvPr>
          <p:cNvSpPr>
            <a:spLocks noGrp="1"/>
          </p:cNvSpPr>
          <p:nvPr>
            <p:ph type="dt" idx="10"/>
          </p:nvPr>
        </p:nvSpPr>
        <p:spPr/>
        <p:txBody>
          <a:bodyPr/>
          <a:lstStyle>
            <a:lvl1pPr>
              <a:defRPr/>
            </a:lvl1pPr>
          </a:lstStyle>
          <a:p>
            <a:endParaRPr lang="en-GB" altLang="en-US"/>
          </a:p>
        </p:txBody>
      </p:sp>
      <p:sp>
        <p:nvSpPr>
          <p:cNvPr id="4" name="Footer Placeholder 3">
            <a:extLst>
              <a:ext uri="{FF2B5EF4-FFF2-40B4-BE49-F238E27FC236}">
                <a16:creationId xmlns:a16="http://schemas.microsoft.com/office/drawing/2014/main" id="{A7EDA716-DC60-0613-A874-097C8F883747}"/>
              </a:ext>
            </a:extLst>
          </p:cNvPr>
          <p:cNvSpPr>
            <a:spLocks noGrp="1"/>
          </p:cNvSpPr>
          <p:nvPr>
            <p:ph type="ftr" idx="11"/>
          </p:nvPr>
        </p:nvSpPr>
        <p:spPr/>
        <p:txBody>
          <a:bodyPr/>
          <a:lstStyle>
            <a:lvl1pPr>
              <a:defRPr/>
            </a:lvl1pPr>
          </a:lstStyle>
          <a:p>
            <a:endParaRPr lang="en-GB" altLang="en-US"/>
          </a:p>
        </p:txBody>
      </p:sp>
      <p:sp>
        <p:nvSpPr>
          <p:cNvPr id="5" name="Slide Number Placeholder 4">
            <a:extLst>
              <a:ext uri="{FF2B5EF4-FFF2-40B4-BE49-F238E27FC236}">
                <a16:creationId xmlns:a16="http://schemas.microsoft.com/office/drawing/2014/main" id="{1B81EB9F-D54C-72EF-555D-C21F4DA640C1}"/>
              </a:ext>
            </a:extLst>
          </p:cNvPr>
          <p:cNvSpPr>
            <a:spLocks noGrp="1"/>
          </p:cNvSpPr>
          <p:nvPr>
            <p:ph type="sldNum" idx="12"/>
          </p:nvPr>
        </p:nvSpPr>
        <p:spPr/>
        <p:txBody>
          <a:bodyPr/>
          <a:lstStyle>
            <a:lvl1pPr>
              <a:defRPr/>
            </a:lvl1pPr>
          </a:lstStyle>
          <a:p>
            <a:fld id="{63C22234-5F9F-4658-952B-C4F791FAE6D0}" type="slidenum">
              <a:rPr lang="en-GB" altLang="en-US"/>
              <a:pPr/>
              <a:t>‹#›</a:t>
            </a:fld>
            <a:endParaRPr lang="en-GB" altLang="en-US"/>
          </a:p>
        </p:txBody>
      </p:sp>
    </p:spTree>
    <p:extLst>
      <p:ext uri="{BB962C8B-B14F-4D97-AF65-F5344CB8AC3E}">
        <p14:creationId xmlns:p14="http://schemas.microsoft.com/office/powerpoint/2010/main" val="16844584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2.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3.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4.pn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5.pn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50.xml"/><Relationship Id="rId7"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56.xml"/><Relationship Id="rId7" Type="http://schemas.openxmlformats.org/officeDocument/2006/relationships/theme" Target="../theme/theme7.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62.xml"/><Relationship Id="rId7" Type="http://schemas.openxmlformats.org/officeDocument/2006/relationships/theme" Target="../theme/theme8.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1025" name="Rectangle 1">
            <a:extLst>
              <a:ext uri="{FF2B5EF4-FFF2-40B4-BE49-F238E27FC236}">
                <a16:creationId xmlns:a16="http://schemas.microsoft.com/office/drawing/2014/main" id="{FF01A046-B034-D548-5073-DFC4B06736A9}"/>
              </a:ext>
            </a:extLst>
          </p:cNvPr>
          <p:cNvSpPr>
            <a:spLocks noGrp="1" noChangeArrowheads="1"/>
          </p:cNvSpPr>
          <p:nvPr>
            <p:ph type="title"/>
          </p:nvPr>
        </p:nvSpPr>
        <p:spPr bwMode="auto">
          <a:xfrm>
            <a:off x="1499481" y="902776"/>
            <a:ext cx="9191585" cy="18729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1026" name="Rectangle 2">
            <a:extLst>
              <a:ext uri="{FF2B5EF4-FFF2-40B4-BE49-F238E27FC236}">
                <a16:creationId xmlns:a16="http://schemas.microsoft.com/office/drawing/2014/main" id="{7CCE1F65-45AF-960F-F90E-46C1E6F8073A}"/>
              </a:ext>
            </a:extLst>
          </p:cNvPr>
          <p:cNvSpPr>
            <a:spLocks noGrp="1" noChangeArrowheads="1"/>
          </p:cNvSpPr>
          <p:nvPr>
            <p:ph type="body" idx="1"/>
          </p:nvPr>
        </p:nvSpPr>
        <p:spPr bwMode="auto">
          <a:xfrm>
            <a:off x="1499481" y="2841080"/>
            <a:ext cx="9191585" cy="1306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0286" rIns="0" bIns="0" numCol="1" anchor="t" anchorCtr="0" compatLnSpc="1">
            <a:prstTxWarp prst="textNoShape">
              <a:avLst/>
            </a:prstTxWarp>
            <a:normAutofit/>
          </a:bodyPr>
          <a:lstStyle/>
          <a:p>
            <a:pPr lvl="0"/>
            <a:r>
              <a:rPr lang="en-US" altLang="en-US" dirty="0"/>
              <a:t>Click to edit the subtitle text format</a:t>
            </a:r>
          </a:p>
        </p:txBody>
      </p:sp>
      <p:sp>
        <p:nvSpPr>
          <p:cNvPr id="1027" name="Rectangle 3">
            <a:extLst>
              <a:ext uri="{FF2B5EF4-FFF2-40B4-BE49-F238E27FC236}">
                <a16:creationId xmlns:a16="http://schemas.microsoft.com/office/drawing/2014/main" id="{1F6464A4-7182-865B-F285-06878DF0D944}"/>
              </a:ext>
            </a:extLst>
          </p:cNvPr>
          <p:cNvSpPr>
            <a:spLocks noGrp="1" noChangeArrowheads="1"/>
          </p:cNvSpPr>
          <p:nvPr>
            <p:ph type="dt"/>
          </p:nvPr>
        </p:nvSpPr>
        <p:spPr bwMode="auto">
          <a:xfrm>
            <a:off x="310212" y="6303271"/>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fld id="{4D641CE3-7FFC-4C6E-8280-6B8859B14532}" type="datetimeFigureOut">
              <a:rPr lang="en-GB" smtClean="0"/>
              <a:t>24/10/2025</a:t>
            </a:fld>
            <a:endParaRPr lang="en-GB"/>
          </a:p>
        </p:txBody>
      </p:sp>
      <p:sp>
        <p:nvSpPr>
          <p:cNvPr id="1028" name="Rectangle 4">
            <a:extLst>
              <a:ext uri="{FF2B5EF4-FFF2-40B4-BE49-F238E27FC236}">
                <a16:creationId xmlns:a16="http://schemas.microsoft.com/office/drawing/2014/main" id="{7F427593-B74B-C49F-DE36-4E68F20D2612}"/>
              </a:ext>
            </a:extLst>
          </p:cNvPr>
          <p:cNvSpPr>
            <a:spLocks noGrp="1" noChangeArrowheads="1"/>
          </p:cNvSpPr>
          <p:nvPr>
            <p:ph type="ftr"/>
          </p:nvPr>
        </p:nvSpPr>
        <p:spPr bwMode="auto">
          <a:xfrm>
            <a:off x="4477374" y="6303270"/>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p>
        </p:txBody>
      </p:sp>
      <p:sp>
        <p:nvSpPr>
          <p:cNvPr id="1029" name="Rectangle 5">
            <a:extLst>
              <a:ext uri="{FF2B5EF4-FFF2-40B4-BE49-F238E27FC236}">
                <a16:creationId xmlns:a16="http://schemas.microsoft.com/office/drawing/2014/main" id="{91EB35C0-81F8-05FB-184D-33078BEEE181}"/>
              </a:ext>
            </a:extLst>
          </p:cNvPr>
          <p:cNvSpPr>
            <a:spLocks noGrp="1" noChangeArrowheads="1"/>
          </p:cNvSpPr>
          <p:nvPr>
            <p:ph type="sldNum"/>
          </p:nvPr>
        </p:nvSpPr>
        <p:spPr bwMode="auto">
          <a:xfrm>
            <a:off x="9519623" y="6300663"/>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FB2ACF08-4C03-4F20-9953-4F66F7FB0B4C}" type="slidenum">
              <a:rPr lang="en-GB" smtClean="0"/>
              <a:t>‹#›</a:t>
            </a:fld>
            <a:endParaRPr lang="en-GB"/>
          </a:p>
        </p:txBody>
      </p:sp>
    </p:spTree>
    <p:extLst>
      <p:ext uri="{BB962C8B-B14F-4D97-AF65-F5344CB8AC3E}">
        <p14:creationId xmlns:p14="http://schemas.microsoft.com/office/powerpoint/2010/main" val="28803993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5443" kern="1200">
          <a:solidFill>
            <a:schemeClr val="bg1"/>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2812">
          <a:solidFill>
            <a:srgbClr val="000000"/>
          </a:solidFill>
          <a:latin typeface="Arial" panose="020B0604020202020204" pitchFamily="34" charset="0"/>
          <a:cs typeface="Arial Unicode MS" charset="0"/>
        </a:defRPr>
      </a:lvl9pPr>
    </p:titleStyle>
    <p:bodyStyle>
      <a:lvl1pPr marL="311079" indent="-311079" algn="ctr" defTabSz="407571" rtl="0" eaLnBrk="1" fontAlgn="base" hangingPunct="1">
        <a:lnSpc>
          <a:spcPct val="93000"/>
        </a:lnSpc>
        <a:spcBef>
          <a:spcPct val="0"/>
        </a:spcBef>
        <a:spcAft>
          <a:spcPts val="919"/>
        </a:spcAft>
        <a:buClr>
          <a:srgbClr val="000000"/>
        </a:buClr>
        <a:buSzPct val="100000"/>
        <a:buFont typeface="Times New Roman" panose="02020603050405020304" pitchFamily="18" charset="0"/>
        <a:defRPr sz="3266" kern="1200">
          <a:solidFill>
            <a:schemeClr val="bg1"/>
          </a:solidFill>
          <a:latin typeface="+mn-lt"/>
          <a:ea typeface="+mn-ea"/>
          <a:cs typeface="+mn-cs"/>
        </a:defRPr>
      </a:lvl1pPr>
      <a:lvl2pPr marL="674004" indent="-259232" algn="ctr" defTabSz="407571" rtl="0" eaLnBrk="1" fontAlgn="base" hangingPunct="1">
        <a:lnSpc>
          <a:spcPct val="93000"/>
        </a:lnSpc>
        <a:spcBef>
          <a:spcPct val="0"/>
        </a:spcBef>
        <a:spcAft>
          <a:spcPts val="726"/>
        </a:spcAft>
        <a:buClr>
          <a:srgbClr val="000000"/>
        </a:buClr>
        <a:buSzPct val="100000"/>
        <a:buFont typeface="Times New Roman" panose="02020603050405020304" pitchFamily="18" charset="0"/>
        <a:defRPr sz="1814" kern="1200">
          <a:solidFill>
            <a:srgbClr val="000000"/>
          </a:solidFill>
          <a:latin typeface="+mn-lt"/>
          <a:ea typeface="+mn-ea"/>
          <a:cs typeface="+mn-cs"/>
        </a:defRPr>
      </a:lvl2pPr>
      <a:lvl3pPr marL="1036930" indent="-207386" algn="ctr" defTabSz="407571" rtl="0" eaLnBrk="1" fontAlgn="base" hangingPunct="1">
        <a:lnSpc>
          <a:spcPct val="93000"/>
        </a:lnSpc>
        <a:spcBef>
          <a:spcPct val="0"/>
        </a:spcBef>
        <a:spcAft>
          <a:spcPts val="556"/>
        </a:spcAft>
        <a:buClr>
          <a:srgbClr val="000000"/>
        </a:buClr>
        <a:buSzPct val="100000"/>
        <a:buFont typeface="Times New Roman" panose="02020603050405020304" pitchFamily="18" charset="0"/>
        <a:defRPr sz="1542" kern="1200">
          <a:solidFill>
            <a:srgbClr val="000000"/>
          </a:solidFill>
          <a:latin typeface="+mn-lt"/>
          <a:ea typeface="+mn-ea"/>
          <a:cs typeface="+mn-cs"/>
        </a:defRPr>
      </a:lvl3pPr>
      <a:lvl4pPr marL="1451701" indent="-207386" algn="ctr" defTabSz="407571" rtl="0" eaLnBrk="1" fontAlgn="base" hangingPunct="1">
        <a:lnSpc>
          <a:spcPct val="93000"/>
        </a:lnSpc>
        <a:spcBef>
          <a:spcPct val="0"/>
        </a:spcBef>
        <a:spcAft>
          <a:spcPts val="363"/>
        </a:spcAft>
        <a:buClr>
          <a:srgbClr val="000000"/>
        </a:buClr>
        <a:buSzPct val="100000"/>
        <a:buFont typeface="Times New Roman" panose="02020603050405020304" pitchFamily="18" charset="0"/>
        <a:defRPr sz="1270" kern="1200">
          <a:solidFill>
            <a:srgbClr val="000000"/>
          </a:solidFill>
          <a:latin typeface="+mn-lt"/>
          <a:ea typeface="+mn-ea"/>
          <a:cs typeface="+mn-cs"/>
        </a:defRPr>
      </a:lvl4pPr>
      <a:lvl5pPr marL="1866473" indent="-207386" algn="ctr" defTabSz="407571" rtl="0" eaLnBrk="1" fontAlgn="base" hangingPunct="1">
        <a:lnSpc>
          <a:spcPct val="93000"/>
        </a:lnSpc>
        <a:spcBef>
          <a:spcPct val="0"/>
        </a:spcBef>
        <a:spcAft>
          <a:spcPts val="181"/>
        </a:spcAft>
        <a:buClr>
          <a:srgbClr val="000000"/>
        </a:buClr>
        <a:buSzPct val="100000"/>
        <a:buFont typeface="Times New Roman" panose="02020603050405020304" pitchFamily="18" charset="0"/>
        <a:defRPr sz="1270" kern="1200">
          <a:solidFill>
            <a:srgbClr val="000000"/>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9" name="Rectangle 1">
            <a:extLst>
              <a:ext uri="{FF2B5EF4-FFF2-40B4-BE49-F238E27FC236}">
                <a16:creationId xmlns:a16="http://schemas.microsoft.com/office/drawing/2014/main" id="{560A296A-19A8-A02C-9AD7-AC371682E35C}"/>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2050" name="Rectangle 2">
            <a:extLst>
              <a:ext uri="{FF2B5EF4-FFF2-40B4-BE49-F238E27FC236}">
                <a16:creationId xmlns:a16="http://schemas.microsoft.com/office/drawing/2014/main" id="{5919FA61-5C71-45F8-28EA-81D1035F5E7B}"/>
              </a:ext>
            </a:extLst>
          </p:cNvPr>
          <p:cNvSpPr>
            <a:spLocks noGrp="1" noChangeArrowheads="1"/>
          </p:cNvSpPr>
          <p:nvPr>
            <p:ph type="body" idx="1"/>
          </p:nvPr>
        </p:nvSpPr>
        <p:spPr bwMode="auto">
          <a:xfrm>
            <a:off x="460267" y="1534593"/>
            <a:ext cx="11270011" cy="405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normAutofit/>
          </a:bodyPr>
          <a:lstStyle/>
          <a:p>
            <a:pPr lvl="0"/>
            <a:r>
              <a:rPr lang="en-US" altLang="en-US" dirty="0"/>
              <a:t>Click to edit the outline text format</a:t>
            </a:r>
          </a:p>
          <a:p>
            <a:pPr lvl="1"/>
            <a:r>
              <a:rPr lang="en-US" altLang="en-US" dirty="0"/>
              <a:t>Second Outline Level</a:t>
            </a:r>
          </a:p>
          <a:p>
            <a:pPr lvl="2"/>
            <a:r>
              <a:rPr lang="en-US" altLang="en-US" dirty="0"/>
              <a:t>Third Outline Level</a:t>
            </a:r>
          </a:p>
          <a:p>
            <a:pPr lvl="3"/>
            <a:r>
              <a:rPr lang="en-US" altLang="en-US" dirty="0"/>
              <a:t>Fourth Outline Level</a:t>
            </a:r>
          </a:p>
          <a:p>
            <a:pPr lvl="4"/>
            <a:r>
              <a:rPr lang="en-US" altLang="en-US" dirty="0"/>
              <a:t>Fifth Outline Level</a:t>
            </a:r>
          </a:p>
          <a:p>
            <a:pPr lvl="4"/>
            <a:r>
              <a:rPr lang="en-US" altLang="en-US" dirty="0"/>
              <a:t>Sixth Outline Level</a:t>
            </a:r>
          </a:p>
          <a:p>
            <a:pPr lvl="4"/>
            <a:r>
              <a:rPr lang="en-US" altLang="en-US" dirty="0"/>
              <a:t>Seventh Outline Level</a:t>
            </a:r>
          </a:p>
          <a:p>
            <a:pPr lvl="4"/>
            <a:r>
              <a:rPr lang="en-US" altLang="en-US" dirty="0"/>
              <a:t>Eighth Outline Level</a:t>
            </a:r>
          </a:p>
          <a:p>
            <a:pPr lvl="4"/>
            <a:r>
              <a:rPr lang="en-US" altLang="en-US" dirty="0"/>
              <a:t>Ninth Outline Level</a:t>
            </a:r>
          </a:p>
        </p:txBody>
      </p:sp>
      <p:sp>
        <p:nvSpPr>
          <p:cNvPr id="2051" name="Rectangle 3">
            <a:extLst>
              <a:ext uri="{FF2B5EF4-FFF2-40B4-BE49-F238E27FC236}">
                <a16:creationId xmlns:a16="http://schemas.microsoft.com/office/drawing/2014/main" id="{F0CE7D5F-7D14-C22C-525A-1F973076BB43}"/>
              </a:ext>
            </a:extLst>
          </p:cNvPr>
          <p:cNvSpPr>
            <a:spLocks noGrp="1" noChangeArrowheads="1"/>
          </p:cNvSpPr>
          <p:nvPr>
            <p:ph type="dt"/>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rgbClr val="000000"/>
                </a:solidFill>
                <a:latin typeface="+mn-lt"/>
              </a:defRPr>
            </a:lvl1pPr>
          </a:lstStyle>
          <a:p>
            <a:endParaRPr lang="en-GB" altLang="en-US" dirty="0"/>
          </a:p>
        </p:txBody>
      </p:sp>
      <p:sp>
        <p:nvSpPr>
          <p:cNvPr id="2052" name="Rectangle 4">
            <a:extLst>
              <a:ext uri="{FF2B5EF4-FFF2-40B4-BE49-F238E27FC236}">
                <a16:creationId xmlns:a16="http://schemas.microsoft.com/office/drawing/2014/main" id="{69C16AC9-3701-031D-CD4E-405E359869A8}"/>
              </a:ext>
            </a:extLst>
          </p:cNvPr>
          <p:cNvSpPr>
            <a:spLocks noGrp="1" noChangeArrowheads="1"/>
          </p:cNvSpPr>
          <p:nvPr>
            <p:ph type="ftr"/>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rgbClr val="000000"/>
                </a:solidFill>
                <a:latin typeface="+mn-lt"/>
              </a:defRPr>
            </a:lvl1pPr>
          </a:lstStyle>
          <a:p>
            <a:endParaRPr lang="en-GB" altLang="en-US" dirty="0"/>
          </a:p>
        </p:txBody>
      </p:sp>
      <p:sp>
        <p:nvSpPr>
          <p:cNvPr id="2053" name="Rectangle 5">
            <a:extLst>
              <a:ext uri="{FF2B5EF4-FFF2-40B4-BE49-F238E27FC236}">
                <a16:creationId xmlns:a16="http://schemas.microsoft.com/office/drawing/2014/main" id="{12346792-D8A5-3372-4EB8-FDBC9EB8EE4D}"/>
              </a:ext>
            </a:extLst>
          </p:cNvPr>
          <p:cNvSpPr>
            <a:spLocks noGrp="1" noChangeArrowheads="1"/>
          </p:cNvSpPr>
          <p:nvPr>
            <p:ph type="sldNum"/>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rgbClr val="000000"/>
                </a:solidFill>
                <a:latin typeface="+mn-lt"/>
              </a:defRPr>
            </a:lvl1p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102228567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629" kern="1200">
          <a:solidFill>
            <a:srgbClr val="3A6D6D"/>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9pPr>
    </p:titleStyle>
    <p:bodyStyle>
      <a:lvl1pPr marL="414772" indent="-414772"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2903" kern="1200">
          <a:solidFill>
            <a:srgbClr val="333333"/>
          </a:solidFill>
          <a:latin typeface="+mn-lt"/>
          <a:ea typeface="+mn-ea"/>
          <a:cs typeface="+mn-cs"/>
        </a:defRPr>
      </a:lvl1pPr>
      <a:lvl2pPr marL="829544" indent="-414772" algn="l" defTabSz="407571" rtl="0" eaLnBrk="1" fontAlgn="base" hangingPunct="1">
        <a:lnSpc>
          <a:spcPct val="114000"/>
        </a:lnSpc>
        <a:spcBef>
          <a:spcPct val="0"/>
        </a:spcBef>
        <a:spcAft>
          <a:spcPts val="0"/>
        </a:spcAft>
        <a:buClr>
          <a:srgbClr val="000000"/>
        </a:buClr>
        <a:buSzPct val="60000"/>
        <a:buFont typeface="Courier New" panose="02070309020205020404" pitchFamily="49" charset="0"/>
        <a:buChar char="o"/>
        <a:defRPr sz="2540" kern="1200">
          <a:solidFill>
            <a:srgbClr val="333333"/>
          </a:solidFill>
          <a:latin typeface="+mn-lt"/>
          <a:ea typeface="+mn-ea"/>
          <a:cs typeface="+mn-cs"/>
        </a:defRPr>
      </a:lvl2pPr>
      <a:lvl3pPr marL="1140623" indent="-311079" algn="l" defTabSz="407571" rtl="0" eaLnBrk="1" fontAlgn="base" hangingPunct="1">
        <a:lnSpc>
          <a:spcPct val="114000"/>
        </a:lnSpc>
        <a:spcBef>
          <a:spcPct val="0"/>
        </a:spcBef>
        <a:spcAft>
          <a:spcPts val="0"/>
        </a:spcAft>
        <a:buClr>
          <a:srgbClr val="000000"/>
        </a:buClr>
        <a:buSzPct val="100000"/>
        <a:buFont typeface="Wingdings" panose="05000000000000000000" pitchFamily="2" charset="2"/>
        <a:buChar char="§"/>
        <a:defRPr sz="2177" kern="1200">
          <a:solidFill>
            <a:srgbClr val="333333"/>
          </a:solidFill>
          <a:latin typeface="+mn-lt"/>
          <a:ea typeface="+mn-ea"/>
          <a:cs typeface="+mn-cs"/>
        </a:defRPr>
      </a:lvl3pPr>
      <a:lvl4pPr marL="1555394"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814" kern="1200">
          <a:solidFill>
            <a:srgbClr val="333333"/>
          </a:solidFill>
          <a:latin typeface="+mn-lt"/>
          <a:ea typeface="+mn-ea"/>
          <a:cs typeface="+mn-cs"/>
        </a:defRPr>
      </a:lvl4pPr>
      <a:lvl5pPr marL="1970166"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814" kern="1200">
          <a:solidFill>
            <a:srgbClr val="333333"/>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79363D-CCF5-D3E3-2BCC-8F295632B5F2}"/>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3" name="Text Placeholder 2">
            <a:extLst>
              <a:ext uri="{FF2B5EF4-FFF2-40B4-BE49-F238E27FC236}">
                <a16:creationId xmlns:a16="http://schemas.microsoft.com/office/drawing/2014/main" id="{CEC192F7-8C4A-2521-FD8A-8B190DF2B02E}"/>
              </a:ext>
            </a:extLst>
          </p:cNvPr>
          <p:cNvSpPr>
            <a:spLocks noGrp="1" noChangeArrowheads="1"/>
          </p:cNvSpPr>
          <p:nvPr>
            <p:ph type="body" idx="1"/>
          </p:nvPr>
        </p:nvSpPr>
        <p:spPr bwMode="auto">
          <a:xfrm>
            <a:off x="460267" y="1534593"/>
            <a:ext cx="11270011" cy="405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normAutofit/>
          </a:bodyPr>
          <a:lstStyle/>
          <a:p>
            <a:pPr lvl="0"/>
            <a:r>
              <a:rPr lang="en-US" altLang="en-US" dirty="0"/>
              <a:t>Click to edit the outline text format</a:t>
            </a:r>
          </a:p>
          <a:p>
            <a:pPr lvl="1"/>
            <a:r>
              <a:rPr lang="en-US" altLang="en-US" dirty="0"/>
              <a:t>Second Outline Level</a:t>
            </a:r>
          </a:p>
          <a:p>
            <a:pPr lvl="2"/>
            <a:r>
              <a:rPr lang="en-US" altLang="en-US" dirty="0"/>
              <a:t>Third Outline Level</a:t>
            </a:r>
          </a:p>
          <a:p>
            <a:pPr lvl="3"/>
            <a:r>
              <a:rPr lang="en-US" altLang="en-US" dirty="0"/>
              <a:t>Fourth Outline Level</a:t>
            </a:r>
          </a:p>
          <a:p>
            <a:pPr lvl="4"/>
            <a:r>
              <a:rPr lang="en-US" altLang="en-US" dirty="0"/>
              <a:t>Fifth Outline Level</a:t>
            </a:r>
          </a:p>
          <a:p>
            <a:pPr lvl="4"/>
            <a:r>
              <a:rPr lang="en-US" altLang="en-US" dirty="0"/>
              <a:t>Sixth Outline Level</a:t>
            </a:r>
          </a:p>
          <a:p>
            <a:pPr lvl="4"/>
            <a:r>
              <a:rPr lang="en-US" altLang="en-US" dirty="0"/>
              <a:t>Seventh Outline Level</a:t>
            </a:r>
          </a:p>
          <a:p>
            <a:pPr lvl="4"/>
            <a:r>
              <a:rPr lang="en-US" altLang="en-US" dirty="0"/>
              <a:t>Eighth Outline Level</a:t>
            </a:r>
          </a:p>
          <a:p>
            <a:pPr lvl="4"/>
            <a:r>
              <a:rPr lang="en-US" altLang="en-US" dirty="0"/>
              <a:t>Ninth Outline Level</a:t>
            </a:r>
          </a:p>
        </p:txBody>
      </p:sp>
      <p:sp>
        <p:nvSpPr>
          <p:cNvPr id="4" name="Date Placeholder 3">
            <a:extLst>
              <a:ext uri="{FF2B5EF4-FFF2-40B4-BE49-F238E27FC236}">
                <a16:creationId xmlns:a16="http://schemas.microsoft.com/office/drawing/2014/main" id="{1CA3AAD5-3E3F-3588-AE6E-E7181F84D5A1}"/>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rgbClr val="000000"/>
                </a:solidFill>
                <a:latin typeface="+mn-lt"/>
              </a:defRPr>
            </a:lvl1pPr>
          </a:lstStyle>
          <a:p>
            <a:endParaRPr lang="en-GB" altLang="en-US" dirty="0"/>
          </a:p>
        </p:txBody>
      </p:sp>
      <p:sp>
        <p:nvSpPr>
          <p:cNvPr id="5" name="Footer Placeholder 4">
            <a:extLst>
              <a:ext uri="{FF2B5EF4-FFF2-40B4-BE49-F238E27FC236}">
                <a16:creationId xmlns:a16="http://schemas.microsoft.com/office/drawing/2014/main" id="{6A0A4B37-0BFC-111F-2384-8DB771A00F46}"/>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rgbClr val="000000"/>
                </a:solidFill>
                <a:latin typeface="+mn-lt"/>
              </a:defRPr>
            </a:lvl1pPr>
          </a:lstStyle>
          <a:p>
            <a:endParaRPr lang="en-GB" altLang="en-US" dirty="0"/>
          </a:p>
        </p:txBody>
      </p:sp>
      <p:sp>
        <p:nvSpPr>
          <p:cNvPr id="6" name="Slide Number Placeholder 5">
            <a:extLst>
              <a:ext uri="{FF2B5EF4-FFF2-40B4-BE49-F238E27FC236}">
                <a16:creationId xmlns:a16="http://schemas.microsoft.com/office/drawing/2014/main" id="{11E123AF-0753-53BF-32A4-8312EA30FADF}"/>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rgbClr val="000000"/>
                </a:solidFill>
                <a:latin typeface="+mn-lt"/>
              </a:defRPr>
            </a:lvl1p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54056049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kern="1200">
          <a:solidFill>
            <a:srgbClr val="3A6D6D"/>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9pPr>
    </p:titleStyle>
    <p:bodyStyle>
      <a:lvl1pPr marL="414772" indent="-414772"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2903" kern="1200">
          <a:solidFill>
            <a:srgbClr val="333333"/>
          </a:solidFill>
          <a:latin typeface="+mn-lt"/>
          <a:ea typeface="+mn-ea"/>
          <a:cs typeface="+mn-cs"/>
        </a:defRPr>
      </a:lvl1pPr>
      <a:lvl2pPr marL="829544" indent="-414772" algn="l" defTabSz="407571" rtl="0" eaLnBrk="1" fontAlgn="base" hangingPunct="1">
        <a:lnSpc>
          <a:spcPct val="114000"/>
        </a:lnSpc>
        <a:spcBef>
          <a:spcPct val="0"/>
        </a:spcBef>
        <a:spcAft>
          <a:spcPts val="0"/>
        </a:spcAft>
        <a:buClr>
          <a:srgbClr val="000000"/>
        </a:buClr>
        <a:buSzPct val="60000"/>
        <a:buFont typeface="Courier New" panose="02070309020205020404" pitchFamily="49" charset="0"/>
        <a:buChar char="o"/>
        <a:defRPr sz="2540" kern="1200">
          <a:solidFill>
            <a:srgbClr val="333333"/>
          </a:solidFill>
          <a:latin typeface="+mn-lt"/>
          <a:ea typeface="+mn-ea"/>
          <a:cs typeface="+mn-cs"/>
        </a:defRPr>
      </a:lvl2pPr>
      <a:lvl3pPr marL="1140623" indent="-311079" algn="l" defTabSz="407571" rtl="0" eaLnBrk="1" fontAlgn="base" hangingPunct="1">
        <a:lnSpc>
          <a:spcPct val="114000"/>
        </a:lnSpc>
        <a:spcBef>
          <a:spcPct val="0"/>
        </a:spcBef>
        <a:spcAft>
          <a:spcPts val="0"/>
        </a:spcAft>
        <a:buClr>
          <a:srgbClr val="000000"/>
        </a:buClr>
        <a:buSzPct val="100000"/>
        <a:buFont typeface="Wingdings" panose="05000000000000000000" pitchFamily="2" charset="2"/>
        <a:buChar char="§"/>
        <a:defRPr sz="2177" kern="1200">
          <a:solidFill>
            <a:srgbClr val="333333"/>
          </a:solidFill>
          <a:latin typeface="+mn-lt"/>
          <a:ea typeface="+mn-ea"/>
          <a:cs typeface="+mn-cs"/>
        </a:defRPr>
      </a:lvl3pPr>
      <a:lvl4pPr marL="1555394"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814" kern="1200">
          <a:solidFill>
            <a:srgbClr val="333333"/>
          </a:solidFill>
          <a:latin typeface="+mn-lt"/>
          <a:ea typeface="+mn-ea"/>
          <a:cs typeface="+mn-cs"/>
        </a:defRPr>
      </a:lvl4pPr>
      <a:lvl5pPr marL="1970166"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814" kern="1200">
          <a:solidFill>
            <a:srgbClr val="333333"/>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1E6F48-3F73-4C3D-AE10-71AF93AD3C85}"/>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3" name="Text Placeholder 2">
            <a:extLst>
              <a:ext uri="{FF2B5EF4-FFF2-40B4-BE49-F238E27FC236}">
                <a16:creationId xmlns:a16="http://schemas.microsoft.com/office/drawing/2014/main" id="{7218CF00-6E1A-AA90-CF16-D595021A4FCF}"/>
              </a:ext>
            </a:extLst>
          </p:cNvPr>
          <p:cNvSpPr>
            <a:spLocks noGrp="1" noChangeArrowheads="1"/>
          </p:cNvSpPr>
          <p:nvPr>
            <p:ph type="body" idx="1"/>
          </p:nvPr>
        </p:nvSpPr>
        <p:spPr bwMode="auto">
          <a:xfrm>
            <a:off x="460267" y="1534593"/>
            <a:ext cx="11270011" cy="405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normAutofit/>
          </a:bodyPr>
          <a:lstStyle/>
          <a:p>
            <a:pPr lvl="0"/>
            <a:r>
              <a:rPr lang="en-US" altLang="en-US" dirty="0"/>
              <a:t>Click to edit the outline text format</a:t>
            </a:r>
          </a:p>
          <a:p>
            <a:pPr lvl="1"/>
            <a:r>
              <a:rPr lang="en-US" altLang="en-US" dirty="0"/>
              <a:t>Second Outline Level</a:t>
            </a:r>
          </a:p>
          <a:p>
            <a:pPr lvl="2"/>
            <a:r>
              <a:rPr lang="en-US" altLang="en-US" dirty="0"/>
              <a:t>Third Outline Level</a:t>
            </a:r>
          </a:p>
          <a:p>
            <a:pPr lvl="3"/>
            <a:r>
              <a:rPr lang="en-US" altLang="en-US" dirty="0"/>
              <a:t>Fourth Outline Level</a:t>
            </a:r>
          </a:p>
          <a:p>
            <a:pPr lvl="4"/>
            <a:r>
              <a:rPr lang="en-US" altLang="en-US" dirty="0"/>
              <a:t>Fifth Outline Level</a:t>
            </a:r>
          </a:p>
          <a:p>
            <a:pPr lvl="4"/>
            <a:r>
              <a:rPr lang="en-US" altLang="en-US" dirty="0"/>
              <a:t>Sixth Outline Level</a:t>
            </a:r>
          </a:p>
          <a:p>
            <a:pPr lvl="4"/>
            <a:r>
              <a:rPr lang="en-US" altLang="en-US" dirty="0"/>
              <a:t>Seventh Outline Level</a:t>
            </a:r>
          </a:p>
          <a:p>
            <a:pPr lvl="4"/>
            <a:r>
              <a:rPr lang="en-US" altLang="en-US" dirty="0"/>
              <a:t>Eighth Outline Level</a:t>
            </a:r>
          </a:p>
          <a:p>
            <a:pPr lvl="4"/>
            <a:r>
              <a:rPr lang="en-US" altLang="en-US" dirty="0"/>
              <a:t>Ninth Outline Level</a:t>
            </a:r>
          </a:p>
        </p:txBody>
      </p:sp>
      <p:sp>
        <p:nvSpPr>
          <p:cNvPr id="4" name="Date Placeholder 3">
            <a:extLst>
              <a:ext uri="{FF2B5EF4-FFF2-40B4-BE49-F238E27FC236}">
                <a16:creationId xmlns:a16="http://schemas.microsoft.com/office/drawing/2014/main" id="{6073A982-3F3C-472F-1F51-9BC2F20DA0B8}"/>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rgbClr val="000000"/>
                </a:solidFill>
                <a:latin typeface="+mn-lt"/>
              </a:defRPr>
            </a:lvl1pPr>
          </a:lstStyle>
          <a:p>
            <a:endParaRPr lang="en-GB" altLang="en-US" dirty="0"/>
          </a:p>
        </p:txBody>
      </p:sp>
      <p:sp>
        <p:nvSpPr>
          <p:cNvPr id="5" name="Footer Placeholder 4">
            <a:extLst>
              <a:ext uri="{FF2B5EF4-FFF2-40B4-BE49-F238E27FC236}">
                <a16:creationId xmlns:a16="http://schemas.microsoft.com/office/drawing/2014/main" id="{CE15B5B6-F169-3EFB-A81A-A5E4D72FA753}"/>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rgbClr val="000000"/>
                </a:solidFill>
                <a:latin typeface="+mn-lt"/>
              </a:defRPr>
            </a:lvl1pPr>
          </a:lstStyle>
          <a:p>
            <a:endParaRPr lang="en-GB" altLang="en-US" dirty="0"/>
          </a:p>
        </p:txBody>
      </p:sp>
      <p:sp>
        <p:nvSpPr>
          <p:cNvPr id="6" name="Slide Number Placeholder 5">
            <a:extLst>
              <a:ext uri="{FF2B5EF4-FFF2-40B4-BE49-F238E27FC236}">
                <a16:creationId xmlns:a16="http://schemas.microsoft.com/office/drawing/2014/main" id="{6A4D70D1-C51A-D0B1-B018-5A827859BF3A}"/>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rgbClr val="000000"/>
                </a:solidFill>
                <a:latin typeface="+mn-lt"/>
              </a:defRPr>
            </a:lvl1p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8613435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kern="1200">
          <a:solidFill>
            <a:srgbClr val="3A6D6D"/>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a:solidFill>
            <a:srgbClr val="000000"/>
          </a:solidFill>
          <a:latin typeface="Arial" panose="020B0604020202020204" pitchFamily="34" charset="0"/>
          <a:cs typeface="Arial Unicode MS" charset="0"/>
        </a:defRPr>
      </a:lvl9pPr>
    </p:titleStyle>
    <p:bodyStyle>
      <a:lvl1pPr marL="414772" indent="-414772"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2903" kern="1200">
          <a:solidFill>
            <a:srgbClr val="000000"/>
          </a:solidFill>
          <a:latin typeface="+mn-lt"/>
          <a:ea typeface="+mn-ea"/>
          <a:cs typeface="+mn-cs"/>
        </a:defRPr>
      </a:lvl1pPr>
      <a:lvl2pPr marL="829544" indent="-414772" algn="l" defTabSz="407571" rtl="0" eaLnBrk="1" fontAlgn="base" hangingPunct="1">
        <a:lnSpc>
          <a:spcPct val="114000"/>
        </a:lnSpc>
        <a:spcBef>
          <a:spcPct val="0"/>
        </a:spcBef>
        <a:spcAft>
          <a:spcPts val="0"/>
        </a:spcAft>
        <a:buClr>
          <a:srgbClr val="000000"/>
        </a:buClr>
        <a:buSzPct val="60000"/>
        <a:buFont typeface="Courier New" panose="02070309020205020404" pitchFamily="49" charset="0"/>
        <a:buChar char="o"/>
        <a:defRPr sz="2540" kern="1200">
          <a:solidFill>
            <a:srgbClr val="000000"/>
          </a:solidFill>
          <a:latin typeface="+mn-lt"/>
          <a:ea typeface="+mn-ea"/>
          <a:cs typeface="+mn-cs"/>
        </a:defRPr>
      </a:lvl2pPr>
      <a:lvl3pPr marL="1140623" indent="-311079" algn="l" defTabSz="407571" rtl="0" eaLnBrk="1" fontAlgn="base" hangingPunct="1">
        <a:lnSpc>
          <a:spcPct val="114000"/>
        </a:lnSpc>
        <a:spcBef>
          <a:spcPct val="0"/>
        </a:spcBef>
        <a:spcAft>
          <a:spcPts val="0"/>
        </a:spcAft>
        <a:buClr>
          <a:srgbClr val="000000"/>
        </a:buClr>
        <a:buSzPct val="100000"/>
        <a:buFont typeface="Wingdings" panose="05000000000000000000" pitchFamily="2" charset="2"/>
        <a:buChar char="§"/>
        <a:defRPr sz="2177" kern="1200">
          <a:solidFill>
            <a:srgbClr val="000000"/>
          </a:solidFill>
          <a:latin typeface="+mn-lt"/>
          <a:ea typeface="+mn-ea"/>
          <a:cs typeface="+mn-cs"/>
        </a:defRPr>
      </a:lvl3pPr>
      <a:lvl4pPr marL="1555394"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814" kern="1200">
          <a:solidFill>
            <a:srgbClr val="000000"/>
          </a:solidFill>
          <a:latin typeface="+mn-lt"/>
          <a:ea typeface="+mn-ea"/>
          <a:cs typeface="+mn-cs"/>
        </a:defRPr>
      </a:lvl4pPr>
      <a:lvl5pPr marL="1970166"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814" kern="1200">
          <a:solidFill>
            <a:srgbClr val="000000"/>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8D0F97-3AD6-41E5-198A-608CBDE6EAEB}"/>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3" name="Text Placeholder 2">
            <a:extLst>
              <a:ext uri="{FF2B5EF4-FFF2-40B4-BE49-F238E27FC236}">
                <a16:creationId xmlns:a16="http://schemas.microsoft.com/office/drawing/2014/main" id="{461E3142-85E0-6BE1-1AA3-2653031E78E7}"/>
              </a:ext>
            </a:extLst>
          </p:cNvPr>
          <p:cNvSpPr>
            <a:spLocks noGrp="1" noChangeArrowheads="1"/>
          </p:cNvSpPr>
          <p:nvPr>
            <p:ph type="body" idx="1"/>
          </p:nvPr>
        </p:nvSpPr>
        <p:spPr bwMode="auto">
          <a:xfrm>
            <a:off x="460267" y="1534593"/>
            <a:ext cx="11270011" cy="405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normAutofit/>
          </a:bodyPr>
          <a:lstStyle/>
          <a:p>
            <a:pPr lvl="0"/>
            <a:r>
              <a:rPr lang="en-US" altLang="en-US" dirty="0"/>
              <a:t>Click to edit the outline text format</a:t>
            </a:r>
          </a:p>
          <a:p>
            <a:pPr lvl="1"/>
            <a:r>
              <a:rPr lang="en-US" altLang="en-US" dirty="0"/>
              <a:t>Second Outline Level</a:t>
            </a:r>
          </a:p>
          <a:p>
            <a:pPr lvl="2"/>
            <a:r>
              <a:rPr lang="en-US" altLang="en-US" dirty="0"/>
              <a:t>Third Outline Level</a:t>
            </a:r>
          </a:p>
          <a:p>
            <a:pPr lvl="3"/>
            <a:r>
              <a:rPr lang="en-US" altLang="en-US" dirty="0"/>
              <a:t>Fourth Outline Level</a:t>
            </a:r>
          </a:p>
          <a:p>
            <a:pPr lvl="4"/>
            <a:r>
              <a:rPr lang="en-US" altLang="en-US" dirty="0"/>
              <a:t>Fifth Outline Level</a:t>
            </a:r>
          </a:p>
          <a:p>
            <a:pPr lvl="4"/>
            <a:r>
              <a:rPr lang="en-US" altLang="en-US" dirty="0"/>
              <a:t>Sixth Outline Level</a:t>
            </a:r>
          </a:p>
          <a:p>
            <a:pPr lvl="4"/>
            <a:r>
              <a:rPr lang="en-US" altLang="en-US" dirty="0"/>
              <a:t>Seventh Outline Level</a:t>
            </a:r>
          </a:p>
          <a:p>
            <a:pPr lvl="4"/>
            <a:r>
              <a:rPr lang="en-US" altLang="en-US" dirty="0"/>
              <a:t>Eighth Outline Level</a:t>
            </a:r>
          </a:p>
          <a:p>
            <a:pPr lvl="4"/>
            <a:r>
              <a:rPr lang="en-US" altLang="en-US" dirty="0"/>
              <a:t>Ninth Outline Level</a:t>
            </a:r>
          </a:p>
        </p:txBody>
      </p:sp>
      <p:sp>
        <p:nvSpPr>
          <p:cNvPr id="4" name="Date Placeholder 3">
            <a:extLst>
              <a:ext uri="{FF2B5EF4-FFF2-40B4-BE49-F238E27FC236}">
                <a16:creationId xmlns:a16="http://schemas.microsoft.com/office/drawing/2014/main" id="{F6900628-538D-B839-2A27-C3A8B5A724D0}"/>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rgbClr val="000000"/>
                </a:solidFill>
                <a:latin typeface="+mn-lt"/>
              </a:defRPr>
            </a:lvl1pPr>
          </a:lstStyle>
          <a:p>
            <a:endParaRPr lang="en-GB" altLang="en-US" dirty="0"/>
          </a:p>
        </p:txBody>
      </p:sp>
      <p:sp>
        <p:nvSpPr>
          <p:cNvPr id="5" name="Footer Placeholder 4">
            <a:extLst>
              <a:ext uri="{FF2B5EF4-FFF2-40B4-BE49-F238E27FC236}">
                <a16:creationId xmlns:a16="http://schemas.microsoft.com/office/drawing/2014/main" id="{FFC55AB1-0862-793D-E842-4DC742C31B74}"/>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rgbClr val="000000"/>
                </a:solidFill>
                <a:latin typeface="+mn-lt"/>
              </a:defRPr>
            </a:lvl1pPr>
          </a:lstStyle>
          <a:p>
            <a:endParaRPr lang="en-GB" altLang="en-US" dirty="0"/>
          </a:p>
        </p:txBody>
      </p:sp>
      <p:sp>
        <p:nvSpPr>
          <p:cNvPr id="6" name="Slide Number Placeholder 5">
            <a:extLst>
              <a:ext uri="{FF2B5EF4-FFF2-40B4-BE49-F238E27FC236}">
                <a16:creationId xmlns:a16="http://schemas.microsoft.com/office/drawing/2014/main" id="{2C16D227-F910-8328-DE2E-2AEA08B59E1B}"/>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rgbClr val="000000"/>
                </a:solidFill>
                <a:latin typeface="+mn-lt"/>
              </a:defRPr>
            </a:lvl1pPr>
          </a:lstStyle>
          <a:p>
            <a:fld id="{3FD6A0F7-BDC5-4E15-B6C0-E48ACCD036F2}" type="slidenum">
              <a:rPr lang="en-GB" altLang="en-US" smtClean="0"/>
              <a:pPr/>
              <a:t>‹#›</a:t>
            </a:fld>
            <a:endParaRPr lang="en-GB" altLang="en-US"/>
          </a:p>
        </p:txBody>
      </p:sp>
    </p:spTree>
    <p:extLst>
      <p:ext uri="{BB962C8B-B14F-4D97-AF65-F5344CB8AC3E}">
        <p14:creationId xmlns:p14="http://schemas.microsoft.com/office/powerpoint/2010/main" val="3194796291"/>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3992" kern="1200">
          <a:solidFill>
            <a:srgbClr val="3A6D6D"/>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9pPr>
    </p:titleStyle>
    <p:bodyStyle>
      <a:lvl1pPr marL="414772" indent="-414772"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3084" kern="1200">
          <a:solidFill>
            <a:srgbClr val="333333"/>
          </a:solidFill>
          <a:latin typeface="+mn-lt"/>
          <a:ea typeface="+mn-ea"/>
          <a:cs typeface="+mn-cs"/>
        </a:defRPr>
      </a:lvl1pPr>
      <a:lvl2pPr marL="829544" indent="-414772" algn="l" defTabSz="407571" rtl="0" eaLnBrk="1" fontAlgn="base" hangingPunct="1">
        <a:lnSpc>
          <a:spcPct val="114000"/>
        </a:lnSpc>
        <a:spcBef>
          <a:spcPct val="0"/>
        </a:spcBef>
        <a:spcAft>
          <a:spcPts val="0"/>
        </a:spcAft>
        <a:buClr>
          <a:srgbClr val="000000"/>
        </a:buClr>
        <a:buSzPct val="60000"/>
        <a:buFont typeface="Courier New" panose="02070309020205020404" pitchFamily="49" charset="0"/>
        <a:buChar char="o"/>
        <a:defRPr sz="2722" kern="1200">
          <a:solidFill>
            <a:srgbClr val="333333"/>
          </a:solidFill>
          <a:latin typeface="+mn-lt"/>
          <a:ea typeface="+mn-ea"/>
          <a:cs typeface="+mn-cs"/>
        </a:defRPr>
      </a:lvl2pPr>
      <a:lvl3pPr marL="1244316" indent="-414772" algn="l" defTabSz="407571" rtl="0" eaLnBrk="1" fontAlgn="base" hangingPunct="1">
        <a:lnSpc>
          <a:spcPct val="114000"/>
        </a:lnSpc>
        <a:spcBef>
          <a:spcPct val="0"/>
        </a:spcBef>
        <a:spcAft>
          <a:spcPts val="0"/>
        </a:spcAft>
        <a:buClr>
          <a:srgbClr val="000000"/>
        </a:buClr>
        <a:buSzPct val="100000"/>
        <a:buFont typeface="Wingdings" panose="05000000000000000000" pitchFamily="2" charset="2"/>
        <a:buChar char="§"/>
        <a:defRPr sz="2359" kern="1200">
          <a:solidFill>
            <a:srgbClr val="333333"/>
          </a:solidFill>
          <a:latin typeface="+mn-lt"/>
          <a:ea typeface="+mn-ea"/>
          <a:cs typeface="+mn-cs"/>
        </a:defRPr>
      </a:lvl3pPr>
      <a:lvl4pPr marL="1555394"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905" kern="1200">
          <a:solidFill>
            <a:srgbClr val="333333"/>
          </a:solidFill>
          <a:latin typeface="+mn-lt"/>
          <a:ea typeface="+mn-ea"/>
          <a:cs typeface="+mn-cs"/>
        </a:defRPr>
      </a:lvl4pPr>
      <a:lvl5pPr marL="1970166" indent="-311079" algn="l" defTabSz="407571" rtl="0" eaLnBrk="1" fontAlgn="base" hangingPunct="1">
        <a:lnSpc>
          <a:spcPct val="114000"/>
        </a:lnSpc>
        <a:spcBef>
          <a:spcPct val="0"/>
        </a:spcBef>
        <a:spcAft>
          <a:spcPts val="0"/>
        </a:spcAft>
        <a:buClr>
          <a:srgbClr val="000000"/>
        </a:buClr>
        <a:buSzPct val="100000"/>
        <a:buFont typeface="Arial" panose="020B0604020202020204" pitchFamily="34" charset="0"/>
        <a:buChar char="•"/>
        <a:defRPr sz="1905" kern="1200">
          <a:solidFill>
            <a:srgbClr val="333333"/>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C25458-B1CD-B1EF-8F4B-7B59C9B54150}"/>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3" name="Text Placeholder 2">
            <a:extLst>
              <a:ext uri="{FF2B5EF4-FFF2-40B4-BE49-F238E27FC236}">
                <a16:creationId xmlns:a16="http://schemas.microsoft.com/office/drawing/2014/main" id="{73A56299-4036-AD15-D720-F4558D8FD598}"/>
              </a:ext>
            </a:extLst>
          </p:cNvPr>
          <p:cNvSpPr>
            <a:spLocks noGrp="1" noChangeArrowheads="1"/>
          </p:cNvSpPr>
          <p:nvPr>
            <p:ph type="body" idx="1"/>
          </p:nvPr>
        </p:nvSpPr>
        <p:spPr bwMode="auto">
          <a:xfrm>
            <a:off x="460267" y="1534593"/>
            <a:ext cx="11270011" cy="405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normAutofit/>
          </a:bodyPr>
          <a:lstStyle/>
          <a:p>
            <a:pPr lvl="0"/>
            <a:r>
              <a:rPr lang="en-US" altLang="en-US" dirty="0"/>
              <a:t>Click to edit the outline text format</a:t>
            </a:r>
          </a:p>
          <a:p>
            <a:pPr lvl="1"/>
            <a:r>
              <a:rPr lang="en-US" altLang="en-US" dirty="0"/>
              <a:t>Second Outline Level</a:t>
            </a:r>
          </a:p>
          <a:p>
            <a:pPr lvl="2"/>
            <a:r>
              <a:rPr lang="en-US" altLang="en-US" dirty="0"/>
              <a:t>Third Outline Level</a:t>
            </a:r>
          </a:p>
          <a:p>
            <a:pPr lvl="3"/>
            <a:r>
              <a:rPr lang="en-US" altLang="en-US" dirty="0"/>
              <a:t>Fourth Outline Level</a:t>
            </a:r>
          </a:p>
          <a:p>
            <a:pPr lvl="4"/>
            <a:r>
              <a:rPr lang="en-US" altLang="en-US" dirty="0"/>
              <a:t>Fifth Outline Level</a:t>
            </a:r>
          </a:p>
          <a:p>
            <a:pPr lvl="4"/>
            <a:r>
              <a:rPr lang="en-US" altLang="en-US" dirty="0"/>
              <a:t>Sixth Outline Level</a:t>
            </a:r>
          </a:p>
          <a:p>
            <a:pPr lvl="4"/>
            <a:r>
              <a:rPr lang="en-US" altLang="en-US" dirty="0"/>
              <a:t>Seventh Outline Level</a:t>
            </a:r>
          </a:p>
          <a:p>
            <a:pPr lvl="4"/>
            <a:r>
              <a:rPr lang="en-US" altLang="en-US" dirty="0"/>
              <a:t>Eighth Outline Level</a:t>
            </a:r>
          </a:p>
          <a:p>
            <a:pPr lvl="4"/>
            <a:r>
              <a:rPr lang="en-US" altLang="en-US" dirty="0"/>
              <a:t>Ninth Outline Level</a:t>
            </a:r>
          </a:p>
        </p:txBody>
      </p:sp>
      <p:sp>
        <p:nvSpPr>
          <p:cNvPr id="4" name="Date Placeholder 3">
            <a:extLst>
              <a:ext uri="{FF2B5EF4-FFF2-40B4-BE49-F238E27FC236}">
                <a16:creationId xmlns:a16="http://schemas.microsoft.com/office/drawing/2014/main" id="{E31080F5-F811-BB8B-D0FC-D9F20F0F09F3}"/>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5" name="Footer Placeholder 4">
            <a:extLst>
              <a:ext uri="{FF2B5EF4-FFF2-40B4-BE49-F238E27FC236}">
                <a16:creationId xmlns:a16="http://schemas.microsoft.com/office/drawing/2014/main" id="{41CE213B-47CD-E778-D792-2030B42822D3}"/>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6" name="Slide Number Placeholder 5">
            <a:extLst>
              <a:ext uri="{FF2B5EF4-FFF2-40B4-BE49-F238E27FC236}">
                <a16:creationId xmlns:a16="http://schemas.microsoft.com/office/drawing/2014/main" id="{D04AE589-65DB-397D-6DBD-565AAB751190}"/>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2018829139"/>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Lst>
  <p:txStyles>
    <p:titleStyle>
      <a:lvl1pPr algn="ctr" defTabSz="407571" rtl="0" eaLnBrk="1" fontAlgn="base" hangingPunct="1">
        <a:lnSpc>
          <a:spcPct val="114000"/>
        </a:lnSpc>
        <a:spcBef>
          <a:spcPct val="0"/>
        </a:spcBef>
        <a:spcAft>
          <a:spcPct val="0"/>
        </a:spcAft>
        <a:buClr>
          <a:srgbClr val="000000"/>
        </a:buClr>
        <a:buSzPct val="100000"/>
        <a:buFont typeface="Times New Roman" panose="02020603050405020304" pitchFamily="18" charset="0"/>
        <a:defRPr sz="4264" kern="1200">
          <a:solidFill>
            <a:schemeClr val="bg1"/>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9pPr>
    </p:titleStyle>
    <p:bodyStyle>
      <a:lvl1pPr marL="414772" indent="-414772"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3084" kern="1200">
          <a:solidFill>
            <a:schemeClr val="bg1"/>
          </a:solidFill>
          <a:latin typeface="+mn-lt"/>
          <a:ea typeface="+mn-ea"/>
          <a:cs typeface="+mn-cs"/>
        </a:defRPr>
      </a:lvl1pPr>
      <a:lvl2pPr marL="829544" indent="-414772" algn="l" defTabSz="407571" rtl="0" eaLnBrk="1" fontAlgn="base" hangingPunct="1">
        <a:lnSpc>
          <a:spcPct val="114000"/>
        </a:lnSpc>
        <a:spcBef>
          <a:spcPct val="0"/>
        </a:spcBef>
        <a:spcAft>
          <a:spcPts val="0"/>
        </a:spcAft>
        <a:buClr>
          <a:schemeClr val="bg1"/>
        </a:buClr>
        <a:buSzPct val="60000"/>
        <a:buFont typeface="Courier New" panose="02070309020205020404" pitchFamily="49" charset="0"/>
        <a:buChar char="o"/>
        <a:defRPr sz="2722" kern="1200">
          <a:solidFill>
            <a:schemeClr val="bg1"/>
          </a:solidFill>
          <a:latin typeface="+mn-lt"/>
          <a:ea typeface="+mn-ea"/>
          <a:cs typeface="+mn-cs"/>
        </a:defRPr>
      </a:lvl2pPr>
      <a:lvl3pPr marL="1244316" indent="-414772" algn="l" defTabSz="407571" rtl="0" eaLnBrk="1" fontAlgn="base" hangingPunct="1">
        <a:lnSpc>
          <a:spcPct val="114000"/>
        </a:lnSpc>
        <a:spcBef>
          <a:spcPct val="0"/>
        </a:spcBef>
        <a:spcAft>
          <a:spcPts val="0"/>
        </a:spcAft>
        <a:buClr>
          <a:schemeClr val="bg1"/>
        </a:buClr>
        <a:buSzPct val="100000"/>
        <a:buFont typeface="Wingdings" panose="05000000000000000000" pitchFamily="2" charset="2"/>
        <a:buChar char="§"/>
        <a:defRPr sz="2359" kern="1200">
          <a:solidFill>
            <a:schemeClr val="bg1"/>
          </a:solidFill>
          <a:latin typeface="+mn-lt"/>
          <a:ea typeface="+mn-ea"/>
          <a:cs typeface="+mn-cs"/>
        </a:defRPr>
      </a:lvl3pPr>
      <a:lvl4pPr marL="1555394" indent="-311079"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1905" kern="1200">
          <a:solidFill>
            <a:schemeClr val="bg1"/>
          </a:solidFill>
          <a:latin typeface="+mn-lt"/>
          <a:ea typeface="+mn-ea"/>
          <a:cs typeface="+mn-cs"/>
        </a:defRPr>
      </a:lvl4pPr>
      <a:lvl5pPr marL="1970166" indent="-311079"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1905" kern="1200">
          <a:solidFill>
            <a:schemeClr val="bg1"/>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65BC5E-F10E-026D-3D3A-5EA839DA183D}"/>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3" name="Text Placeholder 2">
            <a:extLst>
              <a:ext uri="{FF2B5EF4-FFF2-40B4-BE49-F238E27FC236}">
                <a16:creationId xmlns:a16="http://schemas.microsoft.com/office/drawing/2014/main" id="{E365580D-8462-F9CD-5FBE-E7811D9AB9D8}"/>
              </a:ext>
            </a:extLst>
          </p:cNvPr>
          <p:cNvSpPr>
            <a:spLocks noGrp="1" noChangeArrowheads="1"/>
          </p:cNvSpPr>
          <p:nvPr>
            <p:ph type="body" idx="1"/>
          </p:nvPr>
        </p:nvSpPr>
        <p:spPr bwMode="auto">
          <a:xfrm>
            <a:off x="460267" y="1534593"/>
            <a:ext cx="11270011" cy="405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normAutofit/>
          </a:bodyPr>
          <a:lstStyle/>
          <a:p>
            <a:pPr lvl="0"/>
            <a:r>
              <a:rPr lang="en-US" altLang="en-US" dirty="0"/>
              <a:t>Click to edit the outline text format</a:t>
            </a:r>
          </a:p>
          <a:p>
            <a:pPr lvl="1"/>
            <a:r>
              <a:rPr lang="en-US" altLang="en-US" dirty="0"/>
              <a:t>Second Outline Level</a:t>
            </a:r>
          </a:p>
          <a:p>
            <a:pPr lvl="2"/>
            <a:r>
              <a:rPr lang="en-US" altLang="en-US" dirty="0"/>
              <a:t>Third Outline Level</a:t>
            </a:r>
          </a:p>
          <a:p>
            <a:pPr lvl="3"/>
            <a:r>
              <a:rPr lang="en-US" altLang="en-US" dirty="0"/>
              <a:t>Fourth Outline Level</a:t>
            </a:r>
          </a:p>
          <a:p>
            <a:pPr lvl="4"/>
            <a:r>
              <a:rPr lang="en-US" altLang="en-US" dirty="0"/>
              <a:t>Fifth Outline Level</a:t>
            </a:r>
          </a:p>
          <a:p>
            <a:pPr lvl="4"/>
            <a:r>
              <a:rPr lang="en-US" altLang="en-US" dirty="0"/>
              <a:t>Sixth Outline Level</a:t>
            </a:r>
          </a:p>
          <a:p>
            <a:pPr lvl="4"/>
            <a:r>
              <a:rPr lang="en-US" altLang="en-US" dirty="0"/>
              <a:t>Seventh Outline Level</a:t>
            </a:r>
          </a:p>
          <a:p>
            <a:pPr lvl="4"/>
            <a:r>
              <a:rPr lang="en-US" altLang="en-US" dirty="0"/>
              <a:t>Eighth Outline Level</a:t>
            </a:r>
          </a:p>
          <a:p>
            <a:pPr lvl="4"/>
            <a:r>
              <a:rPr lang="en-US" altLang="en-US" dirty="0"/>
              <a:t>Ninth Outline Level</a:t>
            </a:r>
          </a:p>
        </p:txBody>
      </p:sp>
      <p:sp>
        <p:nvSpPr>
          <p:cNvPr id="4" name="Date Placeholder 3">
            <a:extLst>
              <a:ext uri="{FF2B5EF4-FFF2-40B4-BE49-F238E27FC236}">
                <a16:creationId xmlns:a16="http://schemas.microsoft.com/office/drawing/2014/main" id="{98C5C75D-ABD2-B247-9D74-B4FF5455AB92}"/>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5" name="Footer Placeholder 4">
            <a:extLst>
              <a:ext uri="{FF2B5EF4-FFF2-40B4-BE49-F238E27FC236}">
                <a16:creationId xmlns:a16="http://schemas.microsoft.com/office/drawing/2014/main" id="{1B497B82-63D7-3FF8-148D-7F19C6A5B9F9}"/>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6" name="Slide Number Placeholder 5">
            <a:extLst>
              <a:ext uri="{FF2B5EF4-FFF2-40B4-BE49-F238E27FC236}">
                <a16:creationId xmlns:a16="http://schemas.microsoft.com/office/drawing/2014/main" id="{4D6C457B-791C-F78A-E9EC-E3D3F2AC4253}"/>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240795165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Lst>
  <p:txStyles>
    <p:titleStyle>
      <a:lvl1pPr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kern="1200">
          <a:solidFill>
            <a:schemeClr val="bg1"/>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9pPr>
    </p:titleStyle>
    <p:bodyStyle>
      <a:lvl1pPr marL="414772" indent="-414772"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3084" kern="1200">
          <a:solidFill>
            <a:schemeClr val="bg1"/>
          </a:solidFill>
          <a:latin typeface="+mn-lt"/>
          <a:ea typeface="+mn-ea"/>
          <a:cs typeface="+mn-cs"/>
        </a:defRPr>
      </a:lvl1pPr>
      <a:lvl2pPr marL="829544" indent="-414772" algn="l" defTabSz="407571" rtl="0" eaLnBrk="1" fontAlgn="base" hangingPunct="1">
        <a:lnSpc>
          <a:spcPct val="114000"/>
        </a:lnSpc>
        <a:spcBef>
          <a:spcPct val="0"/>
        </a:spcBef>
        <a:spcAft>
          <a:spcPts val="0"/>
        </a:spcAft>
        <a:buClr>
          <a:schemeClr val="bg1"/>
        </a:buClr>
        <a:buSzPct val="60000"/>
        <a:buFont typeface="Courier New" panose="02070309020205020404" pitchFamily="49" charset="0"/>
        <a:buChar char="o"/>
        <a:defRPr sz="2722" kern="1200">
          <a:solidFill>
            <a:schemeClr val="bg1"/>
          </a:solidFill>
          <a:latin typeface="+mn-lt"/>
          <a:ea typeface="+mn-ea"/>
          <a:cs typeface="+mn-cs"/>
        </a:defRPr>
      </a:lvl2pPr>
      <a:lvl3pPr marL="1244316" indent="-414772" algn="l" defTabSz="407571" rtl="0" eaLnBrk="1" fontAlgn="base" hangingPunct="1">
        <a:lnSpc>
          <a:spcPct val="114000"/>
        </a:lnSpc>
        <a:spcBef>
          <a:spcPct val="0"/>
        </a:spcBef>
        <a:spcAft>
          <a:spcPts val="0"/>
        </a:spcAft>
        <a:buClr>
          <a:schemeClr val="bg1"/>
        </a:buClr>
        <a:buSzPct val="100000"/>
        <a:buFont typeface="Wingdings" panose="05000000000000000000" pitchFamily="2" charset="2"/>
        <a:buChar char="§"/>
        <a:defRPr sz="2359" kern="1200">
          <a:solidFill>
            <a:schemeClr val="bg1"/>
          </a:solidFill>
          <a:latin typeface="+mn-lt"/>
          <a:ea typeface="+mn-ea"/>
          <a:cs typeface="+mn-cs"/>
        </a:defRPr>
      </a:lvl3pPr>
      <a:lvl4pPr marL="1555394" indent="-311079"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1905" kern="1200">
          <a:solidFill>
            <a:schemeClr val="bg1"/>
          </a:solidFill>
          <a:latin typeface="+mn-lt"/>
          <a:ea typeface="+mn-ea"/>
          <a:cs typeface="+mn-cs"/>
        </a:defRPr>
      </a:lvl4pPr>
      <a:lvl5pPr marL="1970166" indent="-311079"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1905" kern="1200">
          <a:solidFill>
            <a:schemeClr val="bg1"/>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94DA06-02FE-246E-4F4B-832EDDB3BDB0}"/>
              </a:ext>
            </a:extLst>
          </p:cNvPr>
          <p:cNvSpPr>
            <a:spLocks noGrp="1" noChangeArrowheads="1"/>
          </p:cNvSpPr>
          <p:nvPr>
            <p:ph type="title"/>
          </p:nvPr>
        </p:nvSpPr>
        <p:spPr bwMode="auto">
          <a:xfrm>
            <a:off x="1499481" y="554729"/>
            <a:ext cx="9191585" cy="816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normAutofit/>
          </a:bodyPr>
          <a:lstStyle/>
          <a:p>
            <a:pPr lvl="0"/>
            <a:r>
              <a:rPr lang="en-US" altLang="en-US" dirty="0"/>
              <a:t>Click to edit the title text format</a:t>
            </a:r>
          </a:p>
        </p:txBody>
      </p:sp>
      <p:sp>
        <p:nvSpPr>
          <p:cNvPr id="3" name="Text Placeholder 2">
            <a:extLst>
              <a:ext uri="{FF2B5EF4-FFF2-40B4-BE49-F238E27FC236}">
                <a16:creationId xmlns:a16="http://schemas.microsoft.com/office/drawing/2014/main" id="{9CEAAAC8-AF56-79F8-C56C-3284E2EC7D6D}"/>
              </a:ext>
            </a:extLst>
          </p:cNvPr>
          <p:cNvSpPr>
            <a:spLocks noGrp="1" noChangeArrowheads="1"/>
          </p:cNvSpPr>
          <p:nvPr>
            <p:ph type="body" idx="1"/>
          </p:nvPr>
        </p:nvSpPr>
        <p:spPr bwMode="auto">
          <a:xfrm>
            <a:off x="460267" y="1534593"/>
            <a:ext cx="11270011" cy="405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normAutofit/>
          </a:bodyPr>
          <a:lstStyle/>
          <a:p>
            <a:pPr lvl="0"/>
            <a:r>
              <a:rPr lang="en-US" altLang="en-US" dirty="0"/>
              <a:t>Click to edit the outline text format</a:t>
            </a:r>
          </a:p>
          <a:p>
            <a:pPr lvl="1"/>
            <a:r>
              <a:rPr lang="en-US" altLang="en-US" dirty="0"/>
              <a:t>Second Outline Level</a:t>
            </a:r>
          </a:p>
          <a:p>
            <a:pPr lvl="2"/>
            <a:r>
              <a:rPr lang="en-US" altLang="en-US" dirty="0"/>
              <a:t>Third Outline Level</a:t>
            </a:r>
          </a:p>
          <a:p>
            <a:pPr lvl="3"/>
            <a:r>
              <a:rPr lang="en-US" altLang="en-US" dirty="0"/>
              <a:t>Fourth Outline Level</a:t>
            </a:r>
          </a:p>
          <a:p>
            <a:pPr lvl="4"/>
            <a:r>
              <a:rPr lang="en-US" altLang="en-US" dirty="0"/>
              <a:t>Fifth Outline Level</a:t>
            </a:r>
          </a:p>
          <a:p>
            <a:pPr lvl="4"/>
            <a:r>
              <a:rPr lang="en-US" altLang="en-US" dirty="0"/>
              <a:t>Sixth Outline Level</a:t>
            </a:r>
          </a:p>
          <a:p>
            <a:pPr lvl="4"/>
            <a:r>
              <a:rPr lang="en-US" altLang="en-US" dirty="0"/>
              <a:t>Seventh Outline Level</a:t>
            </a:r>
          </a:p>
          <a:p>
            <a:pPr lvl="4"/>
            <a:r>
              <a:rPr lang="en-US" altLang="en-US" dirty="0"/>
              <a:t>Eighth Outline Level</a:t>
            </a:r>
          </a:p>
          <a:p>
            <a:pPr lvl="4"/>
            <a:r>
              <a:rPr lang="en-US" altLang="en-US" dirty="0"/>
              <a:t>Ninth Outline Level</a:t>
            </a:r>
          </a:p>
        </p:txBody>
      </p:sp>
      <p:sp>
        <p:nvSpPr>
          <p:cNvPr id="4" name="Date Placeholder 3">
            <a:extLst>
              <a:ext uri="{FF2B5EF4-FFF2-40B4-BE49-F238E27FC236}">
                <a16:creationId xmlns:a16="http://schemas.microsoft.com/office/drawing/2014/main" id="{92AFF845-289C-4B8E-5309-3A28F6DDB145}"/>
              </a:ext>
            </a:extLst>
          </p:cNvPr>
          <p:cNvSpPr>
            <a:spLocks noGrp="1" noChangeArrowheads="1"/>
          </p:cNvSpPr>
          <p:nvPr>
            <p:ph type="dt" idx="2"/>
          </p:nvPr>
        </p:nvSpPr>
        <p:spPr bwMode="auto">
          <a:xfrm>
            <a:off x="460267" y="5715352"/>
            <a:ext cx="2378537"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tabLst>
                <a:tab pos="656722" algn="l"/>
                <a:tab pos="1313444" algn="l"/>
                <a:tab pos="1970166" algn="l"/>
              </a:tabLst>
              <a:defRPr sz="1270">
                <a:solidFill>
                  <a:schemeClr val="bg1"/>
                </a:solidFill>
                <a:latin typeface="+mn-lt"/>
              </a:defRPr>
            </a:lvl1pPr>
          </a:lstStyle>
          <a:p>
            <a:endParaRPr lang="en-GB" altLang="en-US" dirty="0"/>
          </a:p>
        </p:txBody>
      </p:sp>
      <p:sp>
        <p:nvSpPr>
          <p:cNvPr id="5" name="Footer Placeholder 4">
            <a:extLst>
              <a:ext uri="{FF2B5EF4-FFF2-40B4-BE49-F238E27FC236}">
                <a16:creationId xmlns:a16="http://schemas.microsoft.com/office/drawing/2014/main" id="{8308B048-45EA-A192-3DC1-FDEAD91CAD85}"/>
              </a:ext>
            </a:extLst>
          </p:cNvPr>
          <p:cNvSpPr>
            <a:spLocks noGrp="1" noChangeArrowheads="1"/>
          </p:cNvSpPr>
          <p:nvPr>
            <p:ph type="ftr" idx="3"/>
          </p:nvPr>
        </p:nvSpPr>
        <p:spPr bwMode="auto">
          <a:xfrm>
            <a:off x="4477374" y="5714245"/>
            <a:ext cx="3235798"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a:tabLst>
                <a:tab pos="656722" algn="l"/>
                <a:tab pos="1313444" algn="l"/>
                <a:tab pos="1970166" algn="l"/>
                <a:tab pos="2626888" algn="l"/>
              </a:tabLst>
              <a:defRPr sz="1270">
                <a:solidFill>
                  <a:schemeClr val="bg1"/>
                </a:solidFill>
                <a:latin typeface="+mn-lt"/>
              </a:defRPr>
            </a:lvl1pPr>
          </a:lstStyle>
          <a:p>
            <a:endParaRPr lang="en-GB" altLang="en-US" dirty="0"/>
          </a:p>
        </p:txBody>
      </p:sp>
      <p:sp>
        <p:nvSpPr>
          <p:cNvPr id="6" name="Slide Number Placeholder 5">
            <a:extLst>
              <a:ext uri="{FF2B5EF4-FFF2-40B4-BE49-F238E27FC236}">
                <a16:creationId xmlns:a16="http://schemas.microsoft.com/office/drawing/2014/main" id="{405716A9-CD47-11CC-FE7B-1E1F5F9C2DC6}"/>
              </a:ext>
            </a:extLst>
          </p:cNvPr>
          <p:cNvSpPr>
            <a:spLocks noGrp="1" noChangeArrowheads="1"/>
          </p:cNvSpPr>
          <p:nvPr>
            <p:ph type="sldNum" idx="4"/>
          </p:nvPr>
        </p:nvSpPr>
        <p:spPr bwMode="auto">
          <a:xfrm>
            <a:off x="9351742" y="5714245"/>
            <a:ext cx="2378536" cy="3355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tabLst>
                <a:tab pos="656722" algn="l"/>
                <a:tab pos="1313444" algn="l"/>
                <a:tab pos="1970166" algn="l"/>
              </a:tabLst>
              <a:defRPr sz="1270">
                <a:solidFill>
                  <a:schemeClr val="bg1"/>
                </a:solidFill>
                <a:latin typeface="+mn-lt"/>
              </a:defRPr>
            </a:lvl1pPr>
          </a:lstStyle>
          <a:p>
            <a:fld id="{3FD6A0F7-BDC5-4E15-B6C0-E48ACCD036F2}" type="slidenum">
              <a:rPr lang="en-GB" altLang="en-US" smtClean="0"/>
              <a:pPr/>
              <a:t>‹#›</a:t>
            </a:fld>
            <a:endParaRPr lang="en-GB" altLang="en-US" dirty="0"/>
          </a:p>
        </p:txBody>
      </p:sp>
    </p:spTree>
    <p:extLst>
      <p:ext uri="{BB962C8B-B14F-4D97-AF65-F5344CB8AC3E}">
        <p14:creationId xmlns:p14="http://schemas.microsoft.com/office/powerpoint/2010/main" val="247621794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Lst>
  <p:txStyles>
    <p:titleStyle>
      <a:lvl1pPr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kern="1200">
          <a:solidFill>
            <a:schemeClr val="bg1"/>
          </a:solidFill>
          <a:latin typeface="+mj-lt"/>
          <a:ea typeface="+mj-ea"/>
          <a:cs typeface="+mj-cs"/>
        </a:defRPr>
      </a:lvl1pPr>
      <a:lvl2pPr marL="674004" indent="-259232"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2pPr>
      <a:lvl3pPr marL="1036930"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3pPr>
      <a:lvl4pPr marL="145170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4pPr>
      <a:lvl5pPr marL="1866473"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5pPr>
      <a:lvl6pPr marL="2281245"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6pPr>
      <a:lvl7pPr marL="2696017"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7pPr>
      <a:lvl8pPr marL="3110789"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8pPr>
      <a:lvl9pPr marL="3525561" indent="-207386" algn="ctr" defTabSz="407571" rtl="0" eaLnBrk="1" fontAlgn="base" hangingPunct="1">
        <a:lnSpc>
          <a:spcPct val="93000"/>
        </a:lnSpc>
        <a:spcBef>
          <a:spcPct val="0"/>
        </a:spcBef>
        <a:spcAft>
          <a:spcPct val="0"/>
        </a:spcAft>
        <a:buClr>
          <a:srgbClr val="000000"/>
        </a:buClr>
        <a:buSzPct val="100000"/>
        <a:buFont typeface="Times New Roman" panose="02020603050405020304" pitchFamily="18" charset="0"/>
        <a:defRPr sz="4264">
          <a:solidFill>
            <a:srgbClr val="000000"/>
          </a:solidFill>
          <a:latin typeface="Arial" panose="020B0604020202020204" pitchFamily="34" charset="0"/>
          <a:cs typeface="Arial Unicode MS" charset="0"/>
        </a:defRPr>
      </a:lvl9pPr>
    </p:titleStyle>
    <p:bodyStyle>
      <a:lvl1pPr marL="414772" indent="-414772"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3084" kern="1200">
          <a:solidFill>
            <a:schemeClr val="bg1"/>
          </a:solidFill>
          <a:latin typeface="+mn-lt"/>
          <a:ea typeface="+mn-ea"/>
          <a:cs typeface="+mn-cs"/>
        </a:defRPr>
      </a:lvl1pPr>
      <a:lvl2pPr marL="829544" indent="-414772" algn="l" defTabSz="407571" rtl="0" eaLnBrk="1" fontAlgn="base" hangingPunct="1">
        <a:lnSpc>
          <a:spcPct val="114000"/>
        </a:lnSpc>
        <a:spcBef>
          <a:spcPct val="0"/>
        </a:spcBef>
        <a:spcAft>
          <a:spcPts val="0"/>
        </a:spcAft>
        <a:buClr>
          <a:schemeClr val="bg1"/>
        </a:buClr>
        <a:buSzPct val="60000"/>
        <a:buFont typeface="Courier New" panose="02070309020205020404" pitchFamily="49" charset="0"/>
        <a:buChar char="o"/>
        <a:defRPr sz="2722" kern="1200">
          <a:solidFill>
            <a:schemeClr val="bg1"/>
          </a:solidFill>
          <a:latin typeface="+mn-lt"/>
          <a:ea typeface="+mn-ea"/>
          <a:cs typeface="+mn-cs"/>
        </a:defRPr>
      </a:lvl2pPr>
      <a:lvl3pPr marL="1244316" indent="-414772" algn="l" defTabSz="407571" rtl="0" eaLnBrk="1" fontAlgn="base" hangingPunct="1">
        <a:lnSpc>
          <a:spcPct val="114000"/>
        </a:lnSpc>
        <a:spcBef>
          <a:spcPct val="0"/>
        </a:spcBef>
        <a:spcAft>
          <a:spcPts val="0"/>
        </a:spcAft>
        <a:buClr>
          <a:schemeClr val="bg1"/>
        </a:buClr>
        <a:buSzPct val="100000"/>
        <a:buFont typeface="Wingdings" panose="05000000000000000000" pitchFamily="2" charset="2"/>
        <a:buChar char="§"/>
        <a:defRPr sz="2359" kern="1200">
          <a:solidFill>
            <a:schemeClr val="bg1"/>
          </a:solidFill>
          <a:latin typeface="+mn-lt"/>
          <a:ea typeface="+mn-ea"/>
          <a:cs typeface="+mn-cs"/>
        </a:defRPr>
      </a:lvl3pPr>
      <a:lvl4pPr marL="1555394" indent="-311079"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1905" kern="1200">
          <a:solidFill>
            <a:schemeClr val="bg1"/>
          </a:solidFill>
          <a:latin typeface="+mn-lt"/>
          <a:ea typeface="+mn-ea"/>
          <a:cs typeface="+mn-cs"/>
        </a:defRPr>
      </a:lvl4pPr>
      <a:lvl5pPr marL="1970166" indent="-311079" algn="l" defTabSz="407571" rtl="0" eaLnBrk="1" fontAlgn="base" hangingPunct="1">
        <a:lnSpc>
          <a:spcPct val="114000"/>
        </a:lnSpc>
        <a:spcBef>
          <a:spcPct val="0"/>
        </a:spcBef>
        <a:spcAft>
          <a:spcPts val="0"/>
        </a:spcAft>
        <a:buClr>
          <a:schemeClr val="bg1"/>
        </a:buClr>
        <a:buSzPct val="100000"/>
        <a:buFont typeface="Arial" panose="020B0604020202020204" pitchFamily="34" charset="0"/>
        <a:buChar char="•"/>
        <a:defRPr sz="1905" kern="1200">
          <a:solidFill>
            <a:schemeClr val="bg1"/>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17" Type="http://schemas.openxmlformats.org/officeDocument/2006/relationships/image" Target="../media/image124.jpg"/><Relationship Id="rId21" Type="http://schemas.openxmlformats.org/officeDocument/2006/relationships/image" Target="../media/image28.jpeg"/><Relationship Id="rId42" Type="http://schemas.openxmlformats.org/officeDocument/2006/relationships/image" Target="../media/image49.png"/><Relationship Id="rId63" Type="http://schemas.openxmlformats.org/officeDocument/2006/relationships/image" Target="../media/image70.jpeg"/><Relationship Id="rId84" Type="http://schemas.openxmlformats.org/officeDocument/2006/relationships/image" Target="../media/image91.png"/><Relationship Id="rId138" Type="http://schemas.openxmlformats.org/officeDocument/2006/relationships/image" Target="../media/image145.jpeg"/><Relationship Id="rId107" Type="http://schemas.openxmlformats.org/officeDocument/2006/relationships/image" Target="../media/image114.png"/><Relationship Id="rId11" Type="http://schemas.openxmlformats.org/officeDocument/2006/relationships/image" Target="../media/image18.jpeg"/><Relationship Id="rId32" Type="http://schemas.openxmlformats.org/officeDocument/2006/relationships/image" Target="../media/image39.jpeg"/><Relationship Id="rId53" Type="http://schemas.openxmlformats.org/officeDocument/2006/relationships/image" Target="../media/image60.jpeg"/><Relationship Id="rId74" Type="http://schemas.openxmlformats.org/officeDocument/2006/relationships/image" Target="../media/image81.png"/><Relationship Id="rId128" Type="http://schemas.openxmlformats.org/officeDocument/2006/relationships/image" Target="../media/image135.jpg"/><Relationship Id="rId149" Type="http://schemas.openxmlformats.org/officeDocument/2006/relationships/image" Target="../media/image156.png"/><Relationship Id="rId5" Type="http://schemas.openxmlformats.org/officeDocument/2006/relationships/image" Target="../media/image12.jpeg"/><Relationship Id="rId95" Type="http://schemas.openxmlformats.org/officeDocument/2006/relationships/image" Target="../media/image102.jpeg"/><Relationship Id="rId22" Type="http://schemas.openxmlformats.org/officeDocument/2006/relationships/image" Target="../media/image29.png"/><Relationship Id="rId27" Type="http://schemas.openxmlformats.org/officeDocument/2006/relationships/image" Target="../media/image34.gif"/><Relationship Id="rId43" Type="http://schemas.openxmlformats.org/officeDocument/2006/relationships/image" Target="../media/image50.png"/><Relationship Id="rId48" Type="http://schemas.openxmlformats.org/officeDocument/2006/relationships/image" Target="../media/image55.png"/><Relationship Id="rId64" Type="http://schemas.openxmlformats.org/officeDocument/2006/relationships/image" Target="../media/image71.png"/><Relationship Id="rId69" Type="http://schemas.openxmlformats.org/officeDocument/2006/relationships/image" Target="../media/image76.jpg"/><Relationship Id="rId113" Type="http://schemas.openxmlformats.org/officeDocument/2006/relationships/image" Target="../media/image120.jpeg"/><Relationship Id="rId118" Type="http://schemas.openxmlformats.org/officeDocument/2006/relationships/image" Target="../media/image125.jpg"/><Relationship Id="rId134" Type="http://schemas.openxmlformats.org/officeDocument/2006/relationships/image" Target="../media/image141.jpg"/><Relationship Id="rId139" Type="http://schemas.openxmlformats.org/officeDocument/2006/relationships/image" Target="../media/image146.jpeg"/><Relationship Id="rId80" Type="http://schemas.openxmlformats.org/officeDocument/2006/relationships/image" Target="../media/image87.jpeg"/><Relationship Id="rId85" Type="http://schemas.openxmlformats.org/officeDocument/2006/relationships/image" Target="../media/image92.png"/><Relationship Id="rId150" Type="http://schemas.openxmlformats.org/officeDocument/2006/relationships/image" Target="../media/image157.jpeg"/><Relationship Id="rId12" Type="http://schemas.openxmlformats.org/officeDocument/2006/relationships/image" Target="../media/image19.png"/><Relationship Id="rId17" Type="http://schemas.openxmlformats.org/officeDocument/2006/relationships/image" Target="../media/image24.gif"/><Relationship Id="rId33" Type="http://schemas.openxmlformats.org/officeDocument/2006/relationships/image" Target="../media/image40.jpeg"/><Relationship Id="rId38" Type="http://schemas.openxmlformats.org/officeDocument/2006/relationships/image" Target="../media/image45.jpeg"/><Relationship Id="rId59" Type="http://schemas.openxmlformats.org/officeDocument/2006/relationships/image" Target="../media/image66.png"/><Relationship Id="rId103" Type="http://schemas.openxmlformats.org/officeDocument/2006/relationships/image" Target="../media/image110.jpg"/><Relationship Id="rId108" Type="http://schemas.openxmlformats.org/officeDocument/2006/relationships/image" Target="../media/image115.jpg"/><Relationship Id="rId124" Type="http://schemas.openxmlformats.org/officeDocument/2006/relationships/image" Target="../media/image131.png"/><Relationship Id="rId129" Type="http://schemas.openxmlformats.org/officeDocument/2006/relationships/image" Target="../media/image136.jpeg"/><Relationship Id="rId54" Type="http://schemas.openxmlformats.org/officeDocument/2006/relationships/image" Target="../media/image61.jpeg"/><Relationship Id="rId70" Type="http://schemas.openxmlformats.org/officeDocument/2006/relationships/image" Target="../media/image77.png"/><Relationship Id="rId75" Type="http://schemas.openxmlformats.org/officeDocument/2006/relationships/image" Target="../media/image82.jpeg"/><Relationship Id="rId91" Type="http://schemas.openxmlformats.org/officeDocument/2006/relationships/image" Target="../media/image98.jpeg"/><Relationship Id="rId96" Type="http://schemas.openxmlformats.org/officeDocument/2006/relationships/image" Target="../media/image103.jpeg"/><Relationship Id="rId140" Type="http://schemas.openxmlformats.org/officeDocument/2006/relationships/image" Target="../media/image147.png"/><Relationship Id="rId145" Type="http://schemas.openxmlformats.org/officeDocument/2006/relationships/image" Target="../media/image152.png"/><Relationship Id="rId1" Type="http://schemas.openxmlformats.org/officeDocument/2006/relationships/slideLayout" Target="../slideLayouts/slideLayout38.xml"/><Relationship Id="rId6" Type="http://schemas.openxmlformats.org/officeDocument/2006/relationships/image" Target="../media/image13.jpg"/><Relationship Id="rId23" Type="http://schemas.openxmlformats.org/officeDocument/2006/relationships/image" Target="../media/image30.png"/><Relationship Id="rId28" Type="http://schemas.openxmlformats.org/officeDocument/2006/relationships/image" Target="../media/image35.jpg"/><Relationship Id="rId49" Type="http://schemas.openxmlformats.org/officeDocument/2006/relationships/image" Target="../media/image56.jpeg"/><Relationship Id="rId114" Type="http://schemas.openxmlformats.org/officeDocument/2006/relationships/image" Target="../media/image121.jpeg"/><Relationship Id="rId119" Type="http://schemas.openxmlformats.org/officeDocument/2006/relationships/image" Target="../media/image126.png"/><Relationship Id="rId44" Type="http://schemas.openxmlformats.org/officeDocument/2006/relationships/image" Target="../media/image51.jpeg"/><Relationship Id="rId60" Type="http://schemas.openxmlformats.org/officeDocument/2006/relationships/image" Target="../media/image67.png"/><Relationship Id="rId65" Type="http://schemas.openxmlformats.org/officeDocument/2006/relationships/image" Target="../media/image72.png"/><Relationship Id="rId81" Type="http://schemas.openxmlformats.org/officeDocument/2006/relationships/image" Target="../media/image88.jpg"/><Relationship Id="rId86" Type="http://schemas.openxmlformats.org/officeDocument/2006/relationships/image" Target="../media/image93.png"/><Relationship Id="rId130" Type="http://schemas.openxmlformats.org/officeDocument/2006/relationships/image" Target="../media/image137.jpg"/><Relationship Id="rId135" Type="http://schemas.openxmlformats.org/officeDocument/2006/relationships/image" Target="../media/image142.jpeg"/><Relationship Id="rId151" Type="http://schemas.openxmlformats.org/officeDocument/2006/relationships/customXml" Target="../ink/ink1.xml"/><Relationship Id="rId13" Type="http://schemas.openxmlformats.org/officeDocument/2006/relationships/image" Target="../media/image20.gif"/><Relationship Id="rId18" Type="http://schemas.openxmlformats.org/officeDocument/2006/relationships/image" Target="../media/image25.jpeg"/><Relationship Id="rId39" Type="http://schemas.openxmlformats.org/officeDocument/2006/relationships/image" Target="../media/image46.jpeg"/><Relationship Id="rId109" Type="http://schemas.openxmlformats.org/officeDocument/2006/relationships/image" Target="../media/image116.jpg"/><Relationship Id="rId34" Type="http://schemas.openxmlformats.org/officeDocument/2006/relationships/image" Target="../media/image41.jpeg"/><Relationship Id="rId50" Type="http://schemas.openxmlformats.org/officeDocument/2006/relationships/image" Target="../media/image57.jpeg"/><Relationship Id="rId55" Type="http://schemas.openxmlformats.org/officeDocument/2006/relationships/image" Target="../media/image62.jpeg"/><Relationship Id="rId76" Type="http://schemas.openxmlformats.org/officeDocument/2006/relationships/image" Target="../media/image83.png"/><Relationship Id="rId97" Type="http://schemas.openxmlformats.org/officeDocument/2006/relationships/image" Target="../media/image104.png"/><Relationship Id="rId104" Type="http://schemas.openxmlformats.org/officeDocument/2006/relationships/image" Target="../media/image111.png"/><Relationship Id="rId120" Type="http://schemas.openxmlformats.org/officeDocument/2006/relationships/image" Target="../media/image127.jpeg"/><Relationship Id="rId125" Type="http://schemas.openxmlformats.org/officeDocument/2006/relationships/image" Target="../media/image132.png"/><Relationship Id="rId141" Type="http://schemas.openxmlformats.org/officeDocument/2006/relationships/image" Target="../media/image148.png"/><Relationship Id="rId146" Type="http://schemas.openxmlformats.org/officeDocument/2006/relationships/image" Target="../media/image153.png"/><Relationship Id="rId7" Type="http://schemas.openxmlformats.org/officeDocument/2006/relationships/image" Target="../media/image14.gif"/><Relationship Id="rId71" Type="http://schemas.openxmlformats.org/officeDocument/2006/relationships/image" Target="../media/image78.png"/><Relationship Id="rId92" Type="http://schemas.openxmlformats.org/officeDocument/2006/relationships/image" Target="../media/image99.jpeg"/><Relationship Id="rId2" Type="http://schemas.openxmlformats.org/officeDocument/2006/relationships/notesSlide" Target="../notesSlides/notesSlide2.xml"/><Relationship Id="rId29" Type="http://schemas.openxmlformats.org/officeDocument/2006/relationships/image" Target="../media/image36.png"/><Relationship Id="rId24" Type="http://schemas.openxmlformats.org/officeDocument/2006/relationships/image" Target="../media/image31.jpg"/><Relationship Id="rId40" Type="http://schemas.openxmlformats.org/officeDocument/2006/relationships/image" Target="../media/image47.png"/><Relationship Id="rId45" Type="http://schemas.openxmlformats.org/officeDocument/2006/relationships/image" Target="../media/image52.jpeg"/><Relationship Id="rId66" Type="http://schemas.openxmlformats.org/officeDocument/2006/relationships/image" Target="../media/image73.png"/><Relationship Id="rId87" Type="http://schemas.openxmlformats.org/officeDocument/2006/relationships/image" Target="../media/image94.png"/><Relationship Id="rId110" Type="http://schemas.openxmlformats.org/officeDocument/2006/relationships/image" Target="../media/image117.gif"/><Relationship Id="rId115" Type="http://schemas.openxmlformats.org/officeDocument/2006/relationships/image" Target="../media/image122.jpeg"/><Relationship Id="rId131" Type="http://schemas.openxmlformats.org/officeDocument/2006/relationships/image" Target="../media/image138.jpeg"/><Relationship Id="rId136" Type="http://schemas.openxmlformats.org/officeDocument/2006/relationships/image" Target="../media/image143.png"/><Relationship Id="rId61" Type="http://schemas.openxmlformats.org/officeDocument/2006/relationships/image" Target="../media/image68.png"/><Relationship Id="rId82" Type="http://schemas.openxmlformats.org/officeDocument/2006/relationships/image" Target="../media/image89.jpeg"/><Relationship Id="rId19" Type="http://schemas.openxmlformats.org/officeDocument/2006/relationships/image" Target="../media/image26.jpeg"/><Relationship Id="rId14" Type="http://schemas.openxmlformats.org/officeDocument/2006/relationships/image" Target="../media/image21.jpeg"/><Relationship Id="rId30" Type="http://schemas.openxmlformats.org/officeDocument/2006/relationships/image" Target="../media/image37.png"/><Relationship Id="rId35" Type="http://schemas.openxmlformats.org/officeDocument/2006/relationships/image" Target="../media/image42.png"/><Relationship Id="rId56" Type="http://schemas.openxmlformats.org/officeDocument/2006/relationships/image" Target="../media/image63.jpeg"/><Relationship Id="rId77" Type="http://schemas.openxmlformats.org/officeDocument/2006/relationships/image" Target="../media/image84.jpeg"/><Relationship Id="rId100" Type="http://schemas.openxmlformats.org/officeDocument/2006/relationships/image" Target="../media/image107.jpeg"/><Relationship Id="rId105" Type="http://schemas.openxmlformats.org/officeDocument/2006/relationships/image" Target="../media/image112.png"/><Relationship Id="rId126" Type="http://schemas.openxmlformats.org/officeDocument/2006/relationships/image" Target="../media/image133.jpeg"/><Relationship Id="rId147" Type="http://schemas.openxmlformats.org/officeDocument/2006/relationships/image" Target="../media/image154.png"/><Relationship Id="rId8" Type="http://schemas.openxmlformats.org/officeDocument/2006/relationships/image" Target="../media/image15.png"/><Relationship Id="rId51" Type="http://schemas.openxmlformats.org/officeDocument/2006/relationships/image" Target="../media/image58.jpeg"/><Relationship Id="rId72" Type="http://schemas.openxmlformats.org/officeDocument/2006/relationships/image" Target="../media/image79.png"/><Relationship Id="rId93" Type="http://schemas.openxmlformats.org/officeDocument/2006/relationships/image" Target="../media/image100.gif"/><Relationship Id="rId98" Type="http://schemas.openxmlformats.org/officeDocument/2006/relationships/image" Target="../media/image105.png"/><Relationship Id="rId121" Type="http://schemas.openxmlformats.org/officeDocument/2006/relationships/image" Target="../media/image128.jpeg"/><Relationship Id="rId142" Type="http://schemas.openxmlformats.org/officeDocument/2006/relationships/image" Target="../media/image149.jpeg"/><Relationship Id="rId3" Type="http://schemas.openxmlformats.org/officeDocument/2006/relationships/image" Target="../media/image10.jpeg"/><Relationship Id="rId25" Type="http://schemas.openxmlformats.org/officeDocument/2006/relationships/image" Target="../media/image32.png"/><Relationship Id="rId46" Type="http://schemas.openxmlformats.org/officeDocument/2006/relationships/image" Target="../media/image53.png"/><Relationship Id="rId67" Type="http://schemas.openxmlformats.org/officeDocument/2006/relationships/image" Target="../media/image74.svg"/><Relationship Id="rId116" Type="http://schemas.openxmlformats.org/officeDocument/2006/relationships/image" Target="../media/image123.jpeg"/><Relationship Id="rId137" Type="http://schemas.openxmlformats.org/officeDocument/2006/relationships/image" Target="../media/image144.jpeg"/><Relationship Id="rId20" Type="http://schemas.openxmlformats.org/officeDocument/2006/relationships/image" Target="../media/image27.png"/><Relationship Id="rId41" Type="http://schemas.openxmlformats.org/officeDocument/2006/relationships/image" Target="../media/image48.png"/><Relationship Id="rId62" Type="http://schemas.openxmlformats.org/officeDocument/2006/relationships/image" Target="../media/image69.jpg"/><Relationship Id="rId83" Type="http://schemas.openxmlformats.org/officeDocument/2006/relationships/image" Target="../media/image90.jpeg"/><Relationship Id="rId88" Type="http://schemas.openxmlformats.org/officeDocument/2006/relationships/image" Target="../media/image95.jpeg"/><Relationship Id="rId111" Type="http://schemas.openxmlformats.org/officeDocument/2006/relationships/image" Target="../media/image118.jpeg"/><Relationship Id="rId132" Type="http://schemas.openxmlformats.org/officeDocument/2006/relationships/image" Target="../media/image139.png"/><Relationship Id="rId153" Type="http://schemas.openxmlformats.org/officeDocument/2006/relationships/image" Target="../media/image159.png"/><Relationship Id="rId15" Type="http://schemas.openxmlformats.org/officeDocument/2006/relationships/image" Target="../media/image22.jpeg"/><Relationship Id="rId36" Type="http://schemas.openxmlformats.org/officeDocument/2006/relationships/image" Target="../media/image43.jpeg"/><Relationship Id="rId57" Type="http://schemas.openxmlformats.org/officeDocument/2006/relationships/image" Target="../media/image64.png"/><Relationship Id="rId106" Type="http://schemas.openxmlformats.org/officeDocument/2006/relationships/image" Target="../media/image113.png"/><Relationship Id="rId127" Type="http://schemas.openxmlformats.org/officeDocument/2006/relationships/image" Target="../media/image134.png"/><Relationship Id="rId10" Type="http://schemas.openxmlformats.org/officeDocument/2006/relationships/image" Target="../media/image17.png"/><Relationship Id="rId31" Type="http://schemas.openxmlformats.org/officeDocument/2006/relationships/image" Target="../media/image38.jpeg"/><Relationship Id="rId52" Type="http://schemas.openxmlformats.org/officeDocument/2006/relationships/image" Target="../media/image59.jpeg"/><Relationship Id="rId73" Type="http://schemas.openxmlformats.org/officeDocument/2006/relationships/image" Target="../media/image80.png"/><Relationship Id="rId78" Type="http://schemas.openxmlformats.org/officeDocument/2006/relationships/image" Target="../media/image85.jpg"/><Relationship Id="rId94" Type="http://schemas.openxmlformats.org/officeDocument/2006/relationships/image" Target="../media/image101.png"/><Relationship Id="rId99" Type="http://schemas.openxmlformats.org/officeDocument/2006/relationships/image" Target="../media/image106.jpeg"/><Relationship Id="rId101" Type="http://schemas.openxmlformats.org/officeDocument/2006/relationships/image" Target="../media/image108.png"/><Relationship Id="rId122" Type="http://schemas.openxmlformats.org/officeDocument/2006/relationships/image" Target="../media/image129.png"/><Relationship Id="rId143" Type="http://schemas.openxmlformats.org/officeDocument/2006/relationships/image" Target="../media/image150.png"/><Relationship Id="rId148" Type="http://schemas.openxmlformats.org/officeDocument/2006/relationships/image" Target="../media/image155.jpg"/><Relationship Id="rId4" Type="http://schemas.openxmlformats.org/officeDocument/2006/relationships/image" Target="../media/image11.jpeg"/><Relationship Id="rId9" Type="http://schemas.openxmlformats.org/officeDocument/2006/relationships/image" Target="../media/image16.png"/><Relationship Id="rId26" Type="http://schemas.openxmlformats.org/officeDocument/2006/relationships/image" Target="../media/image33.jpg"/><Relationship Id="rId47" Type="http://schemas.openxmlformats.org/officeDocument/2006/relationships/image" Target="../media/image54.jpg"/><Relationship Id="rId68" Type="http://schemas.openxmlformats.org/officeDocument/2006/relationships/image" Target="../media/image75.jpeg"/><Relationship Id="rId89" Type="http://schemas.openxmlformats.org/officeDocument/2006/relationships/image" Target="../media/image96.png"/><Relationship Id="rId112" Type="http://schemas.openxmlformats.org/officeDocument/2006/relationships/image" Target="../media/image119.jpeg"/><Relationship Id="rId133" Type="http://schemas.openxmlformats.org/officeDocument/2006/relationships/image" Target="../media/image140.jpeg"/><Relationship Id="rId154" Type="http://schemas.openxmlformats.org/officeDocument/2006/relationships/image" Target="../media/image158.png"/><Relationship Id="rId16" Type="http://schemas.openxmlformats.org/officeDocument/2006/relationships/image" Target="../media/image23.jpeg"/><Relationship Id="rId37" Type="http://schemas.openxmlformats.org/officeDocument/2006/relationships/image" Target="../media/image44.png"/><Relationship Id="rId58" Type="http://schemas.openxmlformats.org/officeDocument/2006/relationships/image" Target="../media/image65.gif"/><Relationship Id="rId79" Type="http://schemas.openxmlformats.org/officeDocument/2006/relationships/image" Target="../media/image86.png"/><Relationship Id="rId102" Type="http://schemas.openxmlformats.org/officeDocument/2006/relationships/image" Target="../media/image109.jpg"/><Relationship Id="rId123" Type="http://schemas.openxmlformats.org/officeDocument/2006/relationships/image" Target="../media/image130.png"/><Relationship Id="rId144" Type="http://schemas.openxmlformats.org/officeDocument/2006/relationships/image" Target="../media/image151.png"/><Relationship Id="rId90" Type="http://schemas.openxmlformats.org/officeDocument/2006/relationships/image" Target="../media/image9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295CF-C17B-7B7B-C022-02C2D05E3A6F}"/>
              </a:ext>
            </a:extLst>
          </p:cNvPr>
          <p:cNvSpPr>
            <a:spLocks noGrp="1"/>
          </p:cNvSpPr>
          <p:nvPr>
            <p:ph type="title"/>
          </p:nvPr>
        </p:nvSpPr>
        <p:spPr/>
        <p:txBody>
          <a:bodyPr>
            <a:normAutofit fontScale="90000"/>
          </a:bodyPr>
          <a:lstStyle/>
          <a:p>
            <a:r>
              <a:rPr lang="en-GB" b="1" dirty="0"/>
              <a:t>Pathways to environmentally sustainable digital preservation</a:t>
            </a:r>
          </a:p>
        </p:txBody>
      </p:sp>
      <p:sp>
        <p:nvSpPr>
          <p:cNvPr id="3" name="Content Placeholder 2">
            <a:extLst>
              <a:ext uri="{FF2B5EF4-FFF2-40B4-BE49-F238E27FC236}">
                <a16:creationId xmlns:a16="http://schemas.microsoft.com/office/drawing/2014/main" id="{6980208B-5A6F-0E9F-D1B6-6495BB20C7D9}"/>
              </a:ext>
            </a:extLst>
          </p:cNvPr>
          <p:cNvSpPr>
            <a:spLocks noGrp="1"/>
          </p:cNvSpPr>
          <p:nvPr>
            <p:ph idx="1"/>
          </p:nvPr>
        </p:nvSpPr>
        <p:spPr>
          <a:xfrm>
            <a:off x="1740781" y="3069680"/>
            <a:ext cx="9191585" cy="1306487"/>
          </a:xfrm>
        </p:spPr>
        <p:txBody>
          <a:bodyPr>
            <a:normAutofit/>
          </a:bodyPr>
          <a:lstStyle/>
          <a:p>
            <a:r>
              <a:rPr lang="en-GB" sz="1600" dirty="0"/>
              <a:t>Danielle Taylor – Indiana University</a:t>
            </a:r>
          </a:p>
          <a:p>
            <a:r>
              <a:rPr lang="en-GB" sz="1600" dirty="0"/>
              <a:t>William Kilbride – Digital Preservation Coalition</a:t>
            </a:r>
          </a:p>
          <a:p>
            <a:r>
              <a:rPr lang="en-GB" sz="1600" dirty="0"/>
              <a:t>Jenny Mitcham – Digital Preservation Coalition</a:t>
            </a:r>
          </a:p>
          <a:p>
            <a:r>
              <a:rPr lang="en-GB" sz="1600"/>
              <a:t>Alicia Wise - CLOCKSS</a:t>
            </a:r>
            <a:endParaRPr lang="en-GB" sz="3200" dirty="0"/>
          </a:p>
        </p:txBody>
      </p:sp>
    </p:spTree>
    <p:extLst>
      <p:ext uri="{BB962C8B-B14F-4D97-AF65-F5344CB8AC3E}">
        <p14:creationId xmlns:p14="http://schemas.microsoft.com/office/powerpoint/2010/main" val="3380290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EFB5B-72FC-B539-FAE3-BE25CE9C8458}"/>
              </a:ext>
            </a:extLst>
          </p:cNvPr>
          <p:cNvSpPr>
            <a:spLocks noGrp="1"/>
          </p:cNvSpPr>
          <p:nvPr>
            <p:ph type="title"/>
          </p:nvPr>
        </p:nvSpPr>
        <p:spPr/>
        <p:txBody>
          <a:bodyPr/>
          <a:lstStyle/>
          <a:p>
            <a:r>
              <a:rPr lang="en-GB" dirty="0"/>
              <a:t>A little about the DPC</a:t>
            </a:r>
          </a:p>
        </p:txBody>
      </p:sp>
      <p:sp>
        <p:nvSpPr>
          <p:cNvPr id="3" name="Content Placeholder 2">
            <a:extLst>
              <a:ext uri="{FF2B5EF4-FFF2-40B4-BE49-F238E27FC236}">
                <a16:creationId xmlns:a16="http://schemas.microsoft.com/office/drawing/2014/main" id="{2E9721AB-3727-4383-15C6-B37A37D10E71}"/>
              </a:ext>
            </a:extLst>
          </p:cNvPr>
          <p:cNvSpPr>
            <a:spLocks noGrp="1"/>
          </p:cNvSpPr>
          <p:nvPr>
            <p:ph idx="1"/>
          </p:nvPr>
        </p:nvSpPr>
        <p:spPr>
          <a:xfrm>
            <a:off x="971136" y="1697891"/>
            <a:ext cx="8491785" cy="4050110"/>
          </a:xfrm>
        </p:spPr>
        <p:txBody>
          <a:bodyPr>
            <a:normAutofit/>
          </a:bodyPr>
          <a:lstStyle/>
          <a:p>
            <a:r>
              <a:rPr lang="en-GB" sz="2800" dirty="0">
                <a:latin typeface="Aptos" panose="020B0004020202020204" pitchFamily="34" charset="0"/>
              </a:rPr>
              <a:t>Established in 2002 to enable digital preservation collaboration</a:t>
            </a:r>
          </a:p>
          <a:p>
            <a:r>
              <a:rPr lang="en-GB" sz="2800" dirty="0">
                <a:latin typeface="Aptos" panose="020B0004020202020204" pitchFamily="34" charset="0"/>
              </a:rPr>
              <a:t>170+ Members (Full and Associate)</a:t>
            </a:r>
          </a:p>
          <a:p>
            <a:r>
              <a:rPr lang="en-GB" sz="2800" dirty="0">
                <a:latin typeface="Aptos" panose="020B0004020202020204" pitchFamily="34" charset="0"/>
              </a:rPr>
              <a:t>21 countries</a:t>
            </a:r>
          </a:p>
          <a:p>
            <a:r>
              <a:rPr lang="en-GB" sz="2800" dirty="0">
                <a:latin typeface="Aptos" panose="020B0004020202020204" pitchFamily="34" charset="0"/>
              </a:rPr>
              <a:t>14 members of staff</a:t>
            </a:r>
          </a:p>
        </p:txBody>
      </p:sp>
      <p:pic>
        <p:nvPicPr>
          <p:cNvPr id="4" name="Google Shape;110;p3">
            <a:extLst>
              <a:ext uri="{FF2B5EF4-FFF2-40B4-BE49-F238E27FC236}">
                <a16:creationId xmlns:a16="http://schemas.microsoft.com/office/drawing/2014/main" id="{9582655C-C8F9-FE44-D885-608381C31E1F}"/>
              </a:ext>
            </a:extLst>
          </p:cNvPr>
          <p:cNvPicPr preferRelativeResize="0">
            <a:picLocks/>
          </p:cNvPicPr>
          <p:nvPr/>
        </p:nvPicPr>
        <p:blipFill rotWithShape="1">
          <a:blip r:embed="rId2">
            <a:alphaModFix/>
          </a:blip>
          <a:srcRect r="363"/>
          <a:stretch/>
        </p:blipFill>
        <p:spPr>
          <a:xfrm>
            <a:off x="8952052" y="2869790"/>
            <a:ext cx="2778226" cy="2878211"/>
          </a:xfrm>
          <a:prstGeom prst="rect">
            <a:avLst/>
          </a:prstGeom>
          <a:noFill/>
          <a:ln>
            <a:noFill/>
          </a:ln>
        </p:spPr>
      </p:pic>
      <p:sp>
        <p:nvSpPr>
          <p:cNvPr id="5" name="TextBox 4">
            <a:extLst>
              <a:ext uri="{FF2B5EF4-FFF2-40B4-BE49-F238E27FC236}">
                <a16:creationId xmlns:a16="http://schemas.microsoft.com/office/drawing/2014/main" id="{E3A4A206-7B62-B760-1D4E-87D112CF8E7B}"/>
              </a:ext>
            </a:extLst>
          </p:cNvPr>
          <p:cNvSpPr txBox="1"/>
          <p:nvPr/>
        </p:nvSpPr>
        <p:spPr>
          <a:xfrm>
            <a:off x="971136" y="5040115"/>
            <a:ext cx="7470048"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396F5A"/>
                </a:solidFill>
                <a:effectLst/>
                <a:uLnTx/>
                <a:uFillTx/>
                <a:latin typeface="Open Sans" panose="020B0606030504020204" pitchFamily="34" charset="0"/>
                <a:ea typeface="+mn-ea"/>
                <a:cs typeface="+mn-cs"/>
              </a:rPr>
              <a:t>..building a welcoming and inclusive global community, working together to bring about a sustainable future for our digital assets</a:t>
            </a:r>
            <a:endParaRPr kumimoji="0" lang="en-GB" sz="2000" b="0" i="1" u="none" strike="noStrike" kern="1200" cap="none" spc="0" normalizeH="0" baseline="0" noProof="0" dirty="0">
              <a:ln>
                <a:noFill/>
              </a:ln>
              <a:solidFill>
                <a:srgbClr val="396F5A"/>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0568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92" name="Picture 14391" descr="Text&#10;&#10;Description automatically generated">
            <a:extLst>
              <a:ext uri="{FF2B5EF4-FFF2-40B4-BE49-F238E27FC236}">
                <a16:creationId xmlns:a16="http://schemas.microsoft.com/office/drawing/2014/main" id="{FDF11BD2-1507-2A3D-4D7D-9A7519E353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9984" y="1202108"/>
            <a:ext cx="872990" cy="401576"/>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69CCC903-A63E-4BAB-AE20-09AB8B0A0E9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1176" y="3205718"/>
            <a:ext cx="895249" cy="346163"/>
          </a:xfrm>
          <a:prstGeom prst="rect">
            <a:avLst/>
          </a:prstGeom>
        </p:spPr>
      </p:pic>
      <p:pic>
        <p:nvPicPr>
          <p:cNvPr id="8" name="Picture 7" descr="Text&#10;&#10;Description automatically generated">
            <a:extLst>
              <a:ext uri="{FF2B5EF4-FFF2-40B4-BE49-F238E27FC236}">
                <a16:creationId xmlns:a16="http://schemas.microsoft.com/office/drawing/2014/main" id="{FA691910-79BA-56EF-9FA0-DB959B9AAE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5386" y="2301315"/>
            <a:ext cx="908800" cy="272640"/>
          </a:xfrm>
          <a:prstGeom prst="rect">
            <a:avLst/>
          </a:prstGeom>
        </p:spPr>
      </p:pic>
      <p:pic>
        <p:nvPicPr>
          <p:cNvPr id="9" name="Picture 8" descr="Logo&#10;&#10;Description automatically generated">
            <a:extLst>
              <a:ext uri="{FF2B5EF4-FFF2-40B4-BE49-F238E27FC236}">
                <a16:creationId xmlns:a16="http://schemas.microsoft.com/office/drawing/2014/main" id="{A45D34CA-DC0E-3A50-338B-0E4FC22BAB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38258" y="5569473"/>
            <a:ext cx="839258" cy="364895"/>
          </a:xfrm>
          <a:prstGeom prst="rect">
            <a:avLst/>
          </a:prstGeom>
        </p:spPr>
      </p:pic>
      <p:pic>
        <p:nvPicPr>
          <p:cNvPr id="10" name="Picture 9" descr="Logo, company name&#10;&#10;Description automatically generated">
            <a:extLst>
              <a:ext uri="{FF2B5EF4-FFF2-40B4-BE49-F238E27FC236}">
                <a16:creationId xmlns:a16="http://schemas.microsoft.com/office/drawing/2014/main" id="{6FF2391A-E2AC-BABE-535B-8380492D9F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70947" y="2797125"/>
            <a:ext cx="987164" cy="379678"/>
          </a:xfrm>
          <a:prstGeom prst="rect">
            <a:avLst/>
          </a:prstGeom>
        </p:spPr>
      </p:pic>
      <p:pic>
        <p:nvPicPr>
          <p:cNvPr id="11" name="Picture 10" descr="Logo, company name&#10;&#10;Description automatically generated">
            <a:extLst>
              <a:ext uri="{FF2B5EF4-FFF2-40B4-BE49-F238E27FC236}">
                <a16:creationId xmlns:a16="http://schemas.microsoft.com/office/drawing/2014/main" id="{465E276A-A465-5C45-D780-79D06FB9CF9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47531" y="3449976"/>
            <a:ext cx="1135254" cy="802589"/>
          </a:xfrm>
          <a:prstGeom prst="rect">
            <a:avLst/>
          </a:prstGeom>
        </p:spPr>
      </p:pic>
      <p:pic>
        <p:nvPicPr>
          <p:cNvPr id="12" name="Picture 11" descr="Text&#10;&#10;Description automatically generated">
            <a:extLst>
              <a:ext uri="{FF2B5EF4-FFF2-40B4-BE49-F238E27FC236}">
                <a16:creationId xmlns:a16="http://schemas.microsoft.com/office/drawing/2014/main" id="{0F419E22-A79E-79A8-7224-153FBB20C08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08336" y="509251"/>
            <a:ext cx="1530497" cy="576338"/>
          </a:xfrm>
          <a:prstGeom prst="rect">
            <a:avLst/>
          </a:prstGeom>
        </p:spPr>
      </p:pic>
      <p:pic>
        <p:nvPicPr>
          <p:cNvPr id="13" name="Picture 12" descr="Text&#10;&#10;Description automatically generated with medium confidence">
            <a:extLst>
              <a:ext uri="{FF2B5EF4-FFF2-40B4-BE49-F238E27FC236}">
                <a16:creationId xmlns:a16="http://schemas.microsoft.com/office/drawing/2014/main" id="{42D6E3D3-3547-B88C-6E11-B3E7862590B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58745" y="685064"/>
            <a:ext cx="756046" cy="595386"/>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66181A07-6894-950F-ED54-67D79C14990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79173" y="1890692"/>
            <a:ext cx="750859" cy="382938"/>
          </a:xfrm>
          <a:prstGeom prst="rect">
            <a:avLst/>
          </a:prstGeom>
        </p:spPr>
      </p:pic>
      <p:pic>
        <p:nvPicPr>
          <p:cNvPr id="15" name="Picture 14" descr="Text&#10;&#10;Description automatically generated">
            <a:extLst>
              <a:ext uri="{FF2B5EF4-FFF2-40B4-BE49-F238E27FC236}">
                <a16:creationId xmlns:a16="http://schemas.microsoft.com/office/drawing/2014/main" id="{7274C08E-0869-378C-1ED5-0D052CFF300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984409" y="5589407"/>
            <a:ext cx="890084" cy="344961"/>
          </a:xfrm>
          <a:prstGeom prst="rect">
            <a:avLst/>
          </a:prstGeom>
        </p:spPr>
      </p:pic>
      <p:pic>
        <p:nvPicPr>
          <p:cNvPr id="16" name="Picture 15" descr="Logo&#10;&#10;Description automatically generated">
            <a:extLst>
              <a:ext uri="{FF2B5EF4-FFF2-40B4-BE49-F238E27FC236}">
                <a16:creationId xmlns:a16="http://schemas.microsoft.com/office/drawing/2014/main" id="{B3902D1B-800C-2294-EE2C-DFF7DC19082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39228" y="2433345"/>
            <a:ext cx="742679" cy="514388"/>
          </a:xfrm>
          <a:prstGeom prst="rect">
            <a:avLst/>
          </a:prstGeom>
        </p:spPr>
      </p:pic>
      <p:pic>
        <p:nvPicPr>
          <p:cNvPr id="17" name="Picture 16" descr="Icon&#10;&#10;Description automatically generated with medium confidence">
            <a:extLst>
              <a:ext uri="{FF2B5EF4-FFF2-40B4-BE49-F238E27FC236}">
                <a16:creationId xmlns:a16="http://schemas.microsoft.com/office/drawing/2014/main" id="{3D6728BD-A89A-DC41-BE4A-5ECFAABFDB3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241049" y="701597"/>
            <a:ext cx="1042849" cy="462396"/>
          </a:xfrm>
          <a:prstGeom prst="rect">
            <a:avLst/>
          </a:prstGeom>
        </p:spPr>
      </p:pic>
      <p:pic>
        <p:nvPicPr>
          <p:cNvPr id="18" name="Picture 17" descr="Logo&#10;&#10;Description automatically generated">
            <a:extLst>
              <a:ext uri="{FF2B5EF4-FFF2-40B4-BE49-F238E27FC236}">
                <a16:creationId xmlns:a16="http://schemas.microsoft.com/office/drawing/2014/main" id="{8F077DB2-6B62-7663-502E-0D5C1E7C8D3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285140" y="726532"/>
            <a:ext cx="817955" cy="439208"/>
          </a:xfrm>
          <a:prstGeom prst="rect">
            <a:avLst/>
          </a:prstGeom>
        </p:spPr>
      </p:pic>
      <p:pic>
        <p:nvPicPr>
          <p:cNvPr id="19" name="Picture 18" descr="Logo, company name&#10;&#10;Description automatically generated">
            <a:extLst>
              <a:ext uri="{FF2B5EF4-FFF2-40B4-BE49-F238E27FC236}">
                <a16:creationId xmlns:a16="http://schemas.microsoft.com/office/drawing/2014/main" id="{372F9C08-2D8C-E043-8101-9C98ED9380F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511905" y="2009343"/>
            <a:ext cx="543992" cy="543992"/>
          </a:xfrm>
          <a:prstGeom prst="rect">
            <a:avLst/>
          </a:prstGeom>
        </p:spPr>
      </p:pic>
      <p:pic>
        <p:nvPicPr>
          <p:cNvPr id="20" name="Picture 19" descr="Shape&#10;&#10;Description automatically generated with low confidence">
            <a:extLst>
              <a:ext uri="{FF2B5EF4-FFF2-40B4-BE49-F238E27FC236}">
                <a16:creationId xmlns:a16="http://schemas.microsoft.com/office/drawing/2014/main" id="{1018FD8A-C1D3-CF36-CE20-F7FBDA41458F}"/>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902037" y="3244622"/>
            <a:ext cx="1575588" cy="329382"/>
          </a:xfrm>
          <a:prstGeom prst="rect">
            <a:avLst/>
          </a:prstGeom>
        </p:spPr>
      </p:pic>
      <p:pic>
        <p:nvPicPr>
          <p:cNvPr id="21" name="Picture 20" descr="A picture containing text, clipart&#10;&#10;Description automatically generated">
            <a:extLst>
              <a:ext uri="{FF2B5EF4-FFF2-40B4-BE49-F238E27FC236}">
                <a16:creationId xmlns:a16="http://schemas.microsoft.com/office/drawing/2014/main" id="{97B568D5-7EB8-4CFC-42A2-521A930D2CAC}"/>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737638" y="5754706"/>
            <a:ext cx="1049195" cy="255176"/>
          </a:xfrm>
          <a:prstGeom prst="rect">
            <a:avLst/>
          </a:prstGeom>
        </p:spPr>
      </p:pic>
      <p:pic>
        <p:nvPicPr>
          <p:cNvPr id="22" name="Picture 21" descr="Text&#10;&#10;Description automatically generated">
            <a:extLst>
              <a:ext uri="{FF2B5EF4-FFF2-40B4-BE49-F238E27FC236}">
                <a16:creationId xmlns:a16="http://schemas.microsoft.com/office/drawing/2014/main" id="{56DF1B92-7D5C-312A-73D3-14BEE9D89846}"/>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473875" y="2882565"/>
            <a:ext cx="1159054" cy="322165"/>
          </a:xfrm>
          <a:prstGeom prst="rect">
            <a:avLst/>
          </a:prstGeom>
        </p:spPr>
      </p:pic>
      <p:pic>
        <p:nvPicPr>
          <p:cNvPr id="23" name="Picture 22">
            <a:extLst>
              <a:ext uri="{FF2B5EF4-FFF2-40B4-BE49-F238E27FC236}">
                <a16:creationId xmlns:a16="http://schemas.microsoft.com/office/drawing/2014/main" id="{9E159F08-6743-3F11-3BB2-17F61EFB14FE}"/>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155248" y="2613316"/>
            <a:ext cx="1153951" cy="257626"/>
          </a:xfrm>
          <a:prstGeom prst="rect">
            <a:avLst/>
          </a:prstGeom>
        </p:spPr>
      </p:pic>
      <p:pic>
        <p:nvPicPr>
          <p:cNvPr id="24" name="Picture 23" descr="A red sign with white text&#10;&#10;Description automatically generated with low confidence">
            <a:extLst>
              <a:ext uri="{FF2B5EF4-FFF2-40B4-BE49-F238E27FC236}">
                <a16:creationId xmlns:a16="http://schemas.microsoft.com/office/drawing/2014/main" id="{39BB79D7-FBB8-A4DB-1EC1-B6941FD5759F}"/>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90605" y="1808058"/>
            <a:ext cx="332673" cy="650316"/>
          </a:xfrm>
          <a:prstGeom prst="rect">
            <a:avLst/>
          </a:prstGeom>
        </p:spPr>
      </p:pic>
      <p:pic>
        <p:nvPicPr>
          <p:cNvPr id="25" name="Picture 24" descr="Logo, icon&#10;&#10;Description automatically generated">
            <a:extLst>
              <a:ext uri="{FF2B5EF4-FFF2-40B4-BE49-F238E27FC236}">
                <a16:creationId xmlns:a16="http://schemas.microsoft.com/office/drawing/2014/main" id="{A28A74A4-DEA3-E627-09D5-741DBF0241C7}"/>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2935998" y="3091489"/>
            <a:ext cx="731922" cy="732145"/>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7552DADB-DD41-4EE7-C376-020FB2DCFE68}"/>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3551802" y="4522348"/>
            <a:ext cx="1104754" cy="434536"/>
          </a:xfrm>
          <a:prstGeom prst="rect">
            <a:avLst/>
          </a:prstGeom>
        </p:spPr>
      </p:pic>
      <p:pic>
        <p:nvPicPr>
          <p:cNvPr id="27" name="Picture 26" descr="Whiteboard&#10;&#10;Description automatically generated with medium confidence">
            <a:extLst>
              <a:ext uri="{FF2B5EF4-FFF2-40B4-BE49-F238E27FC236}">
                <a16:creationId xmlns:a16="http://schemas.microsoft.com/office/drawing/2014/main" id="{1D5B6E0F-79D2-E82E-376E-9CF944D27B6F}"/>
              </a:ext>
            </a:extLst>
          </p:cNvPr>
          <p:cNvPicPr>
            <a:picLocks noChangeAspect="1"/>
          </p:cNvPicPr>
          <p:nvPr/>
        </p:nvPicPr>
        <p:blipFill rotWithShape="1">
          <a:blip r:embed="rId24">
            <a:extLst>
              <a:ext uri="{28A0092B-C50C-407E-A947-70E740481C1C}">
                <a14:useLocalDpi xmlns:a14="http://schemas.microsoft.com/office/drawing/2010/main" val="0"/>
              </a:ext>
            </a:extLst>
          </a:blip>
          <a:srcRect l="27943" r="31019"/>
          <a:stretch/>
        </p:blipFill>
        <p:spPr>
          <a:xfrm>
            <a:off x="5929687" y="1476892"/>
            <a:ext cx="588826" cy="645675"/>
          </a:xfrm>
          <a:prstGeom prst="rect">
            <a:avLst/>
          </a:prstGeom>
        </p:spPr>
      </p:pic>
      <p:pic>
        <p:nvPicPr>
          <p:cNvPr id="28" name="Picture 27" descr="Logo&#10;&#10;Description automatically generated">
            <a:extLst>
              <a:ext uri="{FF2B5EF4-FFF2-40B4-BE49-F238E27FC236}">
                <a16:creationId xmlns:a16="http://schemas.microsoft.com/office/drawing/2014/main" id="{66E758FC-487B-5458-7A86-C9B1FB2A8FF9}"/>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9998510" y="5575211"/>
            <a:ext cx="977081" cy="307083"/>
          </a:xfrm>
          <a:prstGeom prst="rect">
            <a:avLst/>
          </a:prstGeom>
        </p:spPr>
      </p:pic>
      <p:pic>
        <p:nvPicPr>
          <p:cNvPr id="29" name="Picture 28" descr="A picture containing company name&#10;&#10;Description automatically generated">
            <a:extLst>
              <a:ext uri="{FF2B5EF4-FFF2-40B4-BE49-F238E27FC236}">
                <a16:creationId xmlns:a16="http://schemas.microsoft.com/office/drawing/2014/main" id="{60055635-8C0D-D72F-6451-1DF5A23D116D}"/>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651600" y="1140239"/>
            <a:ext cx="639498" cy="392330"/>
          </a:xfrm>
          <a:prstGeom prst="rect">
            <a:avLst/>
          </a:prstGeom>
        </p:spPr>
      </p:pic>
      <p:pic>
        <p:nvPicPr>
          <p:cNvPr id="30" name="Picture 29">
            <a:extLst>
              <a:ext uri="{FF2B5EF4-FFF2-40B4-BE49-F238E27FC236}">
                <a16:creationId xmlns:a16="http://schemas.microsoft.com/office/drawing/2014/main" id="{9A2FA2EC-306B-6C2B-CB29-E714881768D1}"/>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135965" y="5260641"/>
            <a:ext cx="1145950" cy="309539"/>
          </a:xfrm>
          <a:prstGeom prst="rect">
            <a:avLst/>
          </a:prstGeom>
        </p:spPr>
      </p:pic>
      <p:pic>
        <p:nvPicPr>
          <p:cNvPr id="31" name="Picture 30" descr="A picture containing text&#10;&#10;Description automatically generated">
            <a:extLst>
              <a:ext uri="{FF2B5EF4-FFF2-40B4-BE49-F238E27FC236}">
                <a16:creationId xmlns:a16="http://schemas.microsoft.com/office/drawing/2014/main" id="{D3CC2F45-46AD-17AC-9419-0DA7A0E193A0}"/>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1933927" y="3793484"/>
            <a:ext cx="726508" cy="406123"/>
          </a:xfrm>
          <a:prstGeom prst="rect">
            <a:avLst/>
          </a:prstGeom>
        </p:spPr>
      </p:pic>
      <p:pic>
        <p:nvPicPr>
          <p:cNvPr id="32" name="Picture 31" descr="Logo&#10;&#10;Description automatically generated">
            <a:extLst>
              <a:ext uri="{FF2B5EF4-FFF2-40B4-BE49-F238E27FC236}">
                <a16:creationId xmlns:a16="http://schemas.microsoft.com/office/drawing/2014/main" id="{F69F0D2D-31CC-346E-9E60-0FD74051A40B}"/>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040596" y="4015179"/>
            <a:ext cx="1107113" cy="476058"/>
          </a:xfrm>
          <a:prstGeom prst="rect">
            <a:avLst/>
          </a:prstGeom>
        </p:spPr>
      </p:pic>
      <p:pic>
        <p:nvPicPr>
          <p:cNvPr id="33" name="Picture 32" descr="Graphical user interface&#10;&#10;Description automatically generated">
            <a:extLst>
              <a:ext uri="{FF2B5EF4-FFF2-40B4-BE49-F238E27FC236}">
                <a16:creationId xmlns:a16="http://schemas.microsoft.com/office/drawing/2014/main" id="{1E4FD4FB-D33B-6B7F-849F-240D74DC380D}"/>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8798495" y="3233285"/>
            <a:ext cx="917923" cy="390116"/>
          </a:xfrm>
          <a:prstGeom prst="rect">
            <a:avLst/>
          </a:prstGeom>
        </p:spPr>
      </p:pic>
      <p:pic>
        <p:nvPicPr>
          <p:cNvPr id="34" name="Picture 33" descr="A white sign with black text&#10;&#10;Description automatically generated with low confidence">
            <a:extLst>
              <a:ext uri="{FF2B5EF4-FFF2-40B4-BE49-F238E27FC236}">
                <a16:creationId xmlns:a16="http://schemas.microsoft.com/office/drawing/2014/main" id="{74C32171-190A-261C-0DE2-302BFCD8F8C7}"/>
              </a:ext>
            </a:extLst>
          </p:cNvPr>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4998901" y="2918886"/>
            <a:ext cx="1035176" cy="218537"/>
          </a:xfrm>
          <a:prstGeom prst="rect">
            <a:avLst/>
          </a:prstGeom>
        </p:spPr>
      </p:pic>
      <p:pic>
        <p:nvPicPr>
          <p:cNvPr id="35" name="Picture 34" descr="Diagram&#10;&#10;Description automatically generated with medium confidence">
            <a:extLst>
              <a:ext uri="{FF2B5EF4-FFF2-40B4-BE49-F238E27FC236}">
                <a16:creationId xmlns:a16="http://schemas.microsoft.com/office/drawing/2014/main" id="{5AC46F61-AC62-3FFF-B1EB-0217B8648F93}"/>
              </a:ext>
            </a:extLst>
          </p:cNvPr>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710571" y="1335279"/>
            <a:ext cx="829527" cy="514307"/>
          </a:xfrm>
          <a:prstGeom prst="rect">
            <a:avLst/>
          </a:prstGeom>
        </p:spPr>
      </p:pic>
      <p:pic>
        <p:nvPicPr>
          <p:cNvPr id="36" name="Picture 35" descr="A picture containing text, clipart&#10;&#10;Description automatically generated">
            <a:extLst>
              <a:ext uri="{FF2B5EF4-FFF2-40B4-BE49-F238E27FC236}">
                <a16:creationId xmlns:a16="http://schemas.microsoft.com/office/drawing/2014/main" id="{61517FA9-E272-67A8-9B7D-6AA4F8B115AC}"/>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2441286" y="807646"/>
            <a:ext cx="673065" cy="266983"/>
          </a:xfrm>
          <a:prstGeom prst="rect">
            <a:avLst/>
          </a:prstGeom>
        </p:spPr>
      </p:pic>
      <p:pic>
        <p:nvPicPr>
          <p:cNvPr id="37" name="Picture 36" descr="A picture containing text, clipart&#10;&#10;Description automatically generated">
            <a:extLst>
              <a:ext uri="{FF2B5EF4-FFF2-40B4-BE49-F238E27FC236}">
                <a16:creationId xmlns:a16="http://schemas.microsoft.com/office/drawing/2014/main" id="{18293C25-EBF0-9446-6139-1A7620DB0640}"/>
              </a:ext>
            </a:extLst>
          </p:cNvPr>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7203817" y="5113060"/>
            <a:ext cx="791665" cy="379999"/>
          </a:xfrm>
          <a:prstGeom prst="rect">
            <a:avLst/>
          </a:prstGeom>
        </p:spPr>
      </p:pic>
      <p:pic>
        <p:nvPicPr>
          <p:cNvPr id="38" name="Picture 37" descr="Text&#10;&#10;Description automatically generated">
            <a:extLst>
              <a:ext uri="{FF2B5EF4-FFF2-40B4-BE49-F238E27FC236}">
                <a16:creationId xmlns:a16="http://schemas.microsoft.com/office/drawing/2014/main" id="{060F3FBC-45DB-5933-C4CB-B00EA9D03283}"/>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817964" y="784807"/>
            <a:ext cx="881406" cy="456442"/>
          </a:xfrm>
          <a:prstGeom prst="rect">
            <a:avLst/>
          </a:prstGeom>
        </p:spPr>
      </p:pic>
      <p:pic>
        <p:nvPicPr>
          <p:cNvPr id="39" name="Picture 38" descr="Text, logo&#10;&#10;Description automatically generated with medium confidence">
            <a:extLst>
              <a:ext uri="{FF2B5EF4-FFF2-40B4-BE49-F238E27FC236}">
                <a16:creationId xmlns:a16="http://schemas.microsoft.com/office/drawing/2014/main" id="{F9DBC357-2631-168D-30CF-BF9E6791D977}"/>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2913403" y="4513971"/>
            <a:ext cx="570423" cy="570423"/>
          </a:xfrm>
          <a:prstGeom prst="rect">
            <a:avLst/>
          </a:prstGeom>
        </p:spPr>
      </p:pic>
      <p:pic>
        <p:nvPicPr>
          <p:cNvPr id="40" name="Picture 39" descr="A picture containing night sky&#10;&#10;Description automatically generated">
            <a:extLst>
              <a:ext uri="{FF2B5EF4-FFF2-40B4-BE49-F238E27FC236}">
                <a16:creationId xmlns:a16="http://schemas.microsoft.com/office/drawing/2014/main" id="{C0546A8B-A63D-3FA5-7455-6C97FEC6513B}"/>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6477221" y="1226224"/>
            <a:ext cx="775690" cy="750668"/>
          </a:xfrm>
          <a:prstGeom prst="rect">
            <a:avLst/>
          </a:prstGeom>
        </p:spPr>
      </p:pic>
      <p:pic>
        <p:nvPicPr>
          <p:cNvPr id="41" name="Picture 40" descr="Logo&#10;&#10;Description automatically generated">
            <a:extLst>
              <a:ext uri="{FF2B5EF4-FFF2-40B4-BE49-F238E27FC236}">
                <a16:creationId xmlns:a16="http://schemas.microsoft.com/office/drawing/2014/main" id="{E8059E2F-FCB4-274F-EAE1-34C3FDFF71E7}"/>
              </a:ext>
            </a:extLst>
          </p:cNvPr>
          <p:cNvPicPr>
            <a:picLocks noChangeAspect="1"/>
          </p:cNvPicPr>
          <p:nvPr/>
        </p:nvPicPr>
        <p:blipFill>
          <a:blip r:embed="rId38" cstate="print">
            <a:extLst>
              <a:ext uri="{28A0092B-C50C-407E-A947-70E740481C1C}">
                <a14:useLocalDpi xmlns:a14="http://schemas.microsoft.com/office/drawing/2010/main" val="0"/>
              </a:ext>
            </a:extLst>
          </a:blip>
          <a:stretch>
            <a:fillRect/>
          </a:stretch>
        </p:blipFill>
        <p:spPr>
          <a:xfrm>
            <a:off x="4984535" y="3185212"/>
            <a:ext cx="781879" cy="410615"/>
          </a:xfrm>
          <a:prstGeom prst="rect">
            <a:avLst/>
          </a:prstGeom>
        </p:spPr>
      </p:pic>
      <p:pic>
        <p:nvPicPr>
          <p:cNvPr id="42" name="Picture 41" descr="Text&#10;&#10;Description automatically generated">
            <a:extLst>
              <a:ext uri="{FF2B5EF4-FFF2-40B4-BE49-F238E27FC236}">
                <a16:creationId xmlns:a16="http://schemas.microsoft.com/office/drawing/2014/main" id="{F0833992-F0C0-5B43-324F-D47EFB4A716F}"/>
              </a:ext>
            </a:extLst>
          </p:cNvPr>
          <p:cNvPicPr>
            <a:picLocks noChangeAspect="1"/>
          </p:cNvPicPr>
          <p:nvPr/>
        </p:nvPicPr>
        <p:blipFill>
          <a:blip r:embed="rId39" cstate="print">
            <a:extLst>
              <a:ext uri="{28A0092B-C50C-407E-A947-70E740481C1C}">
                <a14:useLocalDpi xmlns:a14="http://schemas.microsoft.com/office/drawing/2010/main" val="0"/>
              </a:ext>
            </a:extLst>
          </a:blip>
          <a:stretch>
            <a:fillRect/>
          </a:stretch>
        </p:blipFill>
        <p:spPr>
          <a:xfrm>
            <a:off x="4801934" y="4603877"/>
            <a:ext cx="1569232" cy="251298"/>
          </a:xfrm>
          <a:prstGeom prst="rect">
            <a:avLst/>
          </a:prstGeom>
        </p:spPr>
      </p:pic>
      <p:pic>
        <p:nvPicPr>
          <p:cNvPr id="43" name="Picture 42" descr="Logo&#10;&#10;Description automatically generated with low confidence">
            <a:extLst>
              <a:ext uri="{FF2B5EF4-FFF2-40B4-BE49-F238E27FC236}">
                <a16:creationId xmlns:a16="http://schemas.microsoft.com/office/drawing/2014/main" id="{7E2E71B5-476A-8CEF-F2BE-C39EF2F6A87F}"/>
              </a:ext>
            </a:extLst>
          </p:cNvPr>
          <p:cNvPicPr>
            <a:picLocks noChangeAspect="1"/>
          </p:cNvPicPr>
          <p:nvPr/>
        </p:nvPicPr>
        <p:blipFill rotWithShape="1">
          <a:blip r:embed="rId40" cstate="print">
            <a:extLst>
              <a:ext uri="{28A0092B-C50C-407E-A947-70E740481C1C}">
                <a14:useLocalDpi xmlns:a14="http://schemas.microsoft.com/office/drawing/2010/main" val="0"/>
              </a:ext>
            </a:extLst>
          </a:blip>
          <a:srcRect t="22398" b="17449"/>
          <a:stretch/>
        </p:blipFill>
        <p:spPr>
          <a:xfrm>
            <a:off x="6413520" y="4118605"/>
            <a:ext cx="652219" cy="392330"/>
          </a:xfrm>
          <a:prstGeom prst="rect">
            <a:avLst/>
          </a:prstGeom>
        </p:spPr>
      </p:pic>
      <p:pic>
        <p:nvPicPr>
          <p:cNvPr id="44" name="Picture 43" descr="A picture containing shape&#10;&#10;Description automatically generated">
            <a:extLst>
              <a:ext uri="{FF2B5EF4-FFF2-40B4-BE49-F238E27FC236}">
                <a16:creationId xmlns:a16="http://schemas.microsoft.com/office/drawing/2014/main" id="{BE44850F-E24F-615D-9527-8E3D6DA2AD40}"/>
              </a:ext>
            </a:extLst>
          </p:cNvPr>
          <p:cNvPicPr>
            <a:picLocks noChangeAspect="1"/>
          </p:cNvPicPr>
          <p:nvPr/>
        </p:nvPicPr>
        <p:blipFill>
          <a:blip r:embed="rId41" cstate="print">
            <a:extLst>
              <a:ext uri="{28A0092B-C50C-407E-A947-70E740481C1C}">
                <a14:useLocalDpi xmlns:a14="http://schemas.microsoft.com/office/drawing/2010/main" val="0"/>
              </a:ext>
            </a:extLst>
          </a:blip>
          <a:stretch>
            <a:fillRect/>
          </a:stretch>
        </p:blipFill>
        <p:spPr>
          <a:xfrm>
            <a:off x="1627856" y="1679490"/>
            <a:ext cx="789551" cy="180358"/>
          </a:xfrm>
          <a:prstGeom prst="rect">
            <a:avLst/>
          </a:prstGeom>
        </p:spPr>
      </p:pic>
      <p:pic>
        <p:nvPicPr>
          <p:cNvPr id="45" name="Picture 44" descr="Text&#10;&#10;Description automatically generated">
            <a:extLst>
              <a:ext uri="{FF2B5EF4-FFF2-40B4-BE49-F238E27FC236}">
                <a16:creationId xmlns:a16="http://schemas.microsoft.com/office/drawing/2014/main" id="{96DD9216-9EEE-F953-BCF0-F4B5FF705F4C}"/>
              </a:ext>
            </a:extLst>
          </p:cNvPr>
          <p:cNvPicPr>
            <a:picLocks noChangeAspect="1"/>
          </p:cNvPicPr>
          <p:nvPr/>
        </p:nvPicPr>
        <p:blipFill>
          <a:blip r:embed="rId42" cstate="print">
            <a:extLst>
              <a:ext uri="{28A0092B-C50C-407E-A947-70E740481C1C}">
                <a14:useLocalDpi xmlns:a14="http://schemas.microsoft.com/office/drawing/2010/main" val="0"/>
              </a:ext>
            </a:extLst>
          </a:blip>
          <a:stretch>
            <a:fillRect/>
          </a:stretch>
        </p:blipFill>
        <p:spPr>
          <a:xfrm>
            <a:off x="3957768" y="5659730"/>
            <a:ext cx="570423" cy="285212"/>
          </a:xfrm>
          <a:prstGeom prst="rect">
            <a:avLst/>
          </a:prstGeom>
        </p:spPr>
      </p:pic>
      <p:pic>
        <p:nvPicPr>
          <p:cNvPr id="46" name="Picture 45" descr="A red and white sign&#10;&#10;Description automatically generated with medium confidence">
            <a:extLst>
              <a:ext uri="{FF2B5EF4-FFF2-40B4-BE49-F238E27FC236}">
                <a16:creationId xmlns:a16="http://schemas.microsoft.com/office/drawing/2014/main" id="{9555BF4C-82B1-4803-120E-8928058019EF}"/>
              </a:ext>
            </a:extLst>
          </p:cNvPr>
          <p:cNvPicPr>
            <a:picLocks noChangeAspect="1"/>
          </p:cNvPicPr>
          <p:nvPr/>
        </p:nvPicPr>
        <p:blipFill>
          <a:blip r:embed="rId43" cstate="print">
            <a:extLst>
              <a:ext uri="{28A0092B-C50C-407E-A947-70E740481C1C}">
                <a14:useLocalDpi xmlns:a14="http://schemas.microsoft.com/office/drawing/2010/main" val="0"/>
              </a:ext>
            </a:extLst>
          </a:blip>
          <a:stretch>
            <a:fillRect/>
          </a:stretch>
        </p:blipFill>
        <p:spPr>
          <a:xfrm>
            <a:off x="11048561" y="5565746"/>
            <a:ext cx="997965" cy="270476"/>
          </a:xfrm>
          <a:prstGeom prst="rect">
            <a:avLst/>
          </a:prstGeom>
        </p:spPr>
      </p:pic>
      <p:pic>
        <p:nvPicPr>
          <p:cNvPr id="47" name="Picture 46" descr="Logo, company name&#10;&#10;Description automatically generated">
            <a:extLst>
              <a:ext uri="{FF2B5EF4-FFF2-40B4-BE49-F238E27FC236}">
                <a16:creationId xmlns:a16="http://schemas.microsoft.com/office/drawing/2014/main" id="{A95E02B4-45CD-AF37-8F1C-0F1F12F24EDE}"/>
              </a:ext>
            </a:extLst>
          </p:cNvPr>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3377988" y="2669395"/>
            <a:ext cx="946249" cy="531525"/>
          </a:xfrm>
          <a:prstGeom prst="rect">
            <a:avLst/>
          </a:prstGeom>
        </p:spPr>
      </p:pic>
      <p:pic>
        <p:nvPicPr>
          <p:cNvPr id="48" name="Picture 47" descr="A black and white logo&#10;&#10;Description automatically generated with low confidence">
            <a:extLst>
              <a:ext uri="{FF2B5EF4-FFF2-40B4-BE49-F238E27FC236}">
                <a16:creationId xmlns:a16="http://schemas.microsoft.com/office/drawing/2014/main" id="{0FC0377C-4543-DE56-2564-0BD827D7D9CD}"/>
              </a:ext>
            </a:extLst>
          </p:cNvPr>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1511906" y="1187302"/>
            <a:ext cx="409597" cy="259411"/>
          </a:xfrm>
          <a:prstGeom prst="rect">
            <a:avLst/>
          </a:prstGeom>
        </p:spPr>
      </p:pic>
      <p:pic>
        <p:nvPicPr>
          <p:cNvPr id="49" name="Picture 48" descr="A picture containing text, clipart&#10;&#10;Description automatically generated">
            <a:extLst>
              <a:ext uri="{FF2B5EF4-FFF2-40B4-BE49-F238E27FC236}">
                <a16:creationId xmlns:a16="http://schemas.microsoft.com/office/drawing/2014/main" id="{8C881509-612B-46DC-F457-2C9CBECEEABE}"/>
              </a:ext>
            </a:extLst>
          </p:cNvPr>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10625261" y="4523873"/>
            <a:ext cx="581037" cy="339567"/>
          </a:xfrm>
          <a:prstGeom prst="rect">
            <a:avLst/>
          </a:prstGeom>
        </p:spPr>
      </p:pic>
      <p:pic>
        <p:nvPicPr>
          <p:cNvPr id="50" name="Picture 49" descr="Text, letter&#10;&#10;Description automatically generated">
            <a:extLst>
              <a:ext uri="{FF2B5EF4-FFF2-40B4-BE49-F238E27FC236}">
                <a16:creationId xmlns:a16="http://schemas.microsoft.com/office/drawing/2014/main" id="{BBB0A80E-207D-DF81-B460-D6E7A3D3963C}"/>
              </a:ext>
            </a:extLst>
          </p:cNvPr>
          <p:cNvPicPr>
            <a:picLocks noChangeAspect="1"/>
          </p:cNvPicPr>
          <p:nvPr/>
        </p:nvPicPr>
        <p:blipFill rotWithShape="1">
          <a:blip r:embed="rId47">
            <a:extLst>
              <a:ext uri="{28A0092B-C50C-407E-A947-70E740481C1C}">
                <a14:useLocalDpi xmlns:a14="http://schemas.microsoft.com/office/drawing/2010/main" val="0"/>
              </a:ext>
            </a:extLst>
          </a:blip>
          <a:srcRect t="19381" b="23178"/>
          <a:stretch/>
        </p:blipFill>
        <p:spPr>
          <a:xfrm>
            <a:off x="9068837" y="1561017"/>
            <a:ext cx="1785197" cy="307626"/>
          </a:xfrm>
          <a:prstGeom prst="rect">
            <a:avLst/>
          </a:prstGeom>
        </p:spPr>
      </p:pic>
      <p:pic>
        <p:nvPicPr>
          <p:cNvPr id="51" name="Picture 50" descr="A picture containing text&#10;&#10;Description automatically generated">
            <a:extLst>
              <a:ext uri="{FF2B5EF4-FFF2-40B4-BE49-F238E27FC236}">
                <a16:creationId xmlns:a16="http://schemas.microsoft.com/office/drawing/2014/main" id="{1835EAD7-FD99-AA43-0030-D069744EA077}"/>
              </a:ext>
            </a:extLst>
          </p:cNvPr>
          <p:cNvPicPr>
            <a:picLocks noChangeAspect="1"/>
          </p:cNvPicPr>
          <p:nvPr/>
        </p:nvPicPr>
        <p:blipFill>
          <a:blip r:embed="rId48" cstate="print">
            <a:extLst>
              <a:ext uri="{28A0092B-C50C-407E-A947-70E740481C1C}">
                <a14:useLocalDpi xmlns:a14="http://schemas.microsoft.com/office/drawing/2010/main" val="0"/>
              </a:ext>
            </a:extLst>
          </a:blip>
          <a:stretch>
            <a:fillRect/>
          </a:stretch>
        </p:blipFill>
        <p:spPr>
          <a:xfrm>
            <a:off x="8482393" y="1239014"/>
            <a:ext cx="790812" cy="253619"/>
          </a:xfrm>
          <a:prstGeom prst="rect">
            <a:avLst/>
          </a:prstGeom>
        </p:spPr>
      </p:pic>
      <p:pic>
        <p:nvPicPr>
          <p:cNvPr id="52" name="Picture 51" descr="A picture containing text&#10;&#10;Description automatically generated">
            <a:extLst>
              <a:ext uri="{FF2B5EF4-FFF2-40B4-BE49-F238E27FC236}">
                <a16:creationId xmlns:a16="http://schemas.microsoft.com/office/drawing/2014/main" id="{030AC878-0EFD-753E-C5BB-A1B21F2362DD}"/>
              </a:ext>
            </a:extLst>
          </p:cNvPr>
          <p:cNvPicPr>
            <a:picLocks noChangeAspect="1"/>
          </p:cNvPicPr>
          <p:nvPr/>
        </p:nvPicPr>
        <p:blipFill>
          <a:blip r:embed="rId49" cstate="print">
            <a:extLst>
              <a:ext uri="{28A0092B-C50C-407E-A947-70E740481C1C}">
                <a14:useLocalDpi xmlns:a14="http://schemas.microsoft.com/office/drawing/2010/main" val="0"/>
              </a:ext>
            </a:extLst>
          </a:blip>
          <a:stretch>
            <a:fillRect/>
          </a:stretch>
        </p:blipFill>
        <p:spPr>
          <a:xfrm>
            <a:off x="6705070" y="3658450"/>
            <a:ext cx="863340" cy="368358"/>
          </a:xfrm>
          <a:prstGeom prst="rect">
            <a:avLst/>
          </a:prstGeom>
        </p:spPr>
      </p:pic>
      <p:pic>
        <p:nvPicPr>
          <p:cNvPr id="53" name="Picture 52" descr="A picture containing text, tableware, clipart, dishware&#10;&#10;Description automatically generated">
            <a:extLst>
              <a:ext uri="{FF2B5EF4-FFF2-40B4-BE49-F238E27FC236}">
                <a16:creationId xmlns:a16="http://schemas.microsoft.com/office/drawing/2014/main" id="{9BE6912A-1652-0DA3-4ACA-D0EC415179B4}"/>
              </a:ext>
            </a:extLst>
          </p:cNvPr>
          <p:cNvPicPr>
            <a:picLocks noChangeAspect="1"/>
          </p:cNvPicPr>
          <p:nvPr/>
        </p:nvPicPr>
        <p:blipFill>
          <a:blip r:embed="rId50" cstate="print">
            <a:extLst>
              <a:ext uri="{28A0092B-C50C-407E-A947-70E740481C1C}">
                <a14:useLocalDpi xmlns:a14="http://schemas.microsoft.com/office/drawing/2010/main" val="0"/>
              </a:ext>
            </a:extLst>
          </a:blip>
          <a:stretch>
            <a:fillRect/>
          </a:stretch>
        </p:blipFill>
        <p:spPr>
          <a:xfrm>
            <a:off x="1731715" y="2622023"/>
            <a:ext cx="781595" cy="223313"/>
          </a:xfrm>
          <a:prstGeom prst="rect">
            <a:avLst/>
          </a:prstGeom>
        </p:spPr>
      </p:pic>
      <p:pic>
        <p:nvPicPr>
          <p:cNvPr id="54" name="Picture 53" descr="Logo, company name&#10;&#10;Description automatically generated">
            <a:extLst>
              <a:ext uri="{FF2B5EF4-FFF2-40B4-BE49-F238E27FC236}">
                <a16:creationId xmlns:a16="http://schemas.microsoft.com/office/drawing/2014/main" id="{3641BD66-EA0E-66F9-FB00-BE523C172FD9}"/>
              </a:ext>
            </a:extLst>
          </p:cNvPr>
          <p:cNvPicPr>
            <a:picLocks noChangeAspect="1"/>
          </p:cNvPicPr>
          <p:nvPr/>
        </p:nvPicPr>
        <p:blipFill rotWithShape="1">
          <a:blip r:embed="rId51" cstate="print">
            <a:extLst>
              <a:ext uri="{28A0092B-C50C-407E-A947-70E740481C1C}">
                <a14:useLocalDpi xmlns:a14="http://schemas.microsoft.com/office/drawing/2010/main" val="0"/>
              </a:ext>
            </a:extLst>
          </a:blip>
          <a:srcRect l="27525" t="22160" r="28270" b="20197"/>
          <a:stretch/>
        </p:blipFill>
        <p:spPr>
          <a:xfrm>
            <a:off x="7806475" y="1813898"/>
            <a:ext cx="536877" cy="700100"/>
          </a:xfrm>
          <a:prstGeom prst="rect">
            <a:avLst/>
          </a:prstGeom>
        </p:spPr>
      </p:pic>
      <p:pic>
        <p:nvPicPr>
          <p:cNvPr id="55" name="Picture 54" descr="Logo&#10;&#10;Description automatically generated">
            <a:extLst>
              <a:ext uri="{FF2B5EF4-FFF2-40B4-BE49-F238E27FC236}">
                <a16:creationId xmlns:a16="http://schemas.microsoft.com/office/drawing/2014/main" id="{5173E46E-B8DE-51F8-741C-511B5EF8CB2A}"/>
              </a:ext>
            </a:extLst>
          </p:cNvP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4248871" y="1590983"/>
            <a:ext cx="724619" cy="482325"/>
          </a:xfrm>
          <a:prstGeom prst="rect">
            <a:avLst/>
          </a:prstGeom>
        </p:spPr>
      </p:pic>
      <p:pic>
        <p:nvPicPr>
          <p:cNvPr id="56" name="Picture 55" descr="A picture containing text&#10;&#10;Description automatically generated">
            <a:extLst>
              <a:ext uri="{FF2B5EF4-FFF2-40B4-BE49-F238E27FC236}">
                <a16:creationId xmlns:a16="http://schemas.microsoft.com/office/drawing/2014/main" id="{38FFD0FD-DBC2-41A4-4B78-575BD575DCB0}"/>
              </a:ext>
            </a:extLst>
          </p:cNvPr>
          <p:cNvPicPr>
            <a:picLocks noChangeAspect="1"/>
          </p:cNvPicPr>
          <p:nvPr/>
        </p:nvPicPr>
        <p:blipFill>
          <a:blip r:embed="rId53" cstate="print">
            <a:extLst>
              <a:ext uri="{28A0092B-C50C-407E-A947-70E740481C1C}">
                <a14:useLocalDpi xmlns:a14="http://schemas.microsoft.com/office/drawing/2010/main" val="0"/>
              </a:ext>
            </a:extLst>
          </a:blip>
          <a:stretch>
            <a:fillRect/>
          </a:stretch>
        </p:blipFill>
        <p:spPr>
          <a:xfrm>
            <a:off x="7345032" y="2448441"/>
            <a:ext cx="830302" cy="249090"/>
          </a:xfrm>
          <a:prstGeom prst="rect">
            <a:avLst/>
          </a:prstGeom>
        </p:spPr>
      </p:pic>
      <p:pic>
        <p:nvPicPr>
          <p:cNvPr id="57" name="Picture 56" descr="A red and white sign&#10;&#10;Description automatically generated with medium confidence">
            <a:extLst>
              <a:ext uri="{FF2B5EF4-FFF2-40B4-BE49-F238E27FC236}">
                <a16:creationId xmlns:a16="http://schemas.microsoft.com/office/drawing/2014/main" id="{CBE38751-33AD-248C-960A-698480203523}"/>
              </a:ext>
            </a:extLst>
          </p:cNvPr>
          <p:cNvPicPr>
            <a:picLocks noChangeAspect="1"/>
          </p:cNvPicPr>
          <p:nvPr/>
        </p:nvPicPr>
        <p:blipFill>
          <a:blip r:embed="rId54" cstate="print">
            <a:extLst>
              <a:ext uri="{28A0092B-C50C-407E-A947-70E740481C1C}">
                <a14:useLocalDpi xmlns:a14="http://schemas.microsoft.com/office/drawing/2010/main" val="0"/>
              </a:ext>
            </a:extLst>
          </a:blip>
          <a:stretch>
            <a:fillRect/>
          </a:stretch>
        </p:blipFill>
        <p:spPr>
          <a:xfrm>
            <a:off x="2627070" y="1955951"/>
            <a:ext cx="722513" cy="283862"/>
          </a:xfrm>
          <a:prstGeom prst="rect">
            <a:avLst/>
          </a:prstGeom>
        </p:spPr>
      </p:pic>
      <p:pic>
        <p:nvPicPr>
          <p:cNvPr id="58" name="Picture 57" descr="Logo&#10;&#10;Description automatically generated">
            <a:extLst>
              <a:ext uri="{FF2B5EF4-FFF2-40B4-BE49-F238E27FC236}">
                <a16:creationId xmlns:a16="http://schemas.microsoft.com/office/drawing/2014/main" id="{EF5BDDFF-098B-C9FF-9E09-EFE8DFB77EDF}"/>
              </a:ext>
            </a:extLst>
          </p:cNvPr>
          <p:cNvPicPr>
            <a:picLocks noChangeAspect="1"/>
          </p:cNvPicPr>
          <p:nvPr/>
        </p:nvPicPr>
        <p:blipFill>
          <a:blip r:embed="rId55" cstate="print">
            <a:extLst>
              <a:ext uri="{28A0092B-C50C-407E-A947-70E740481C1C}">
                <a14:useLocalDpi xmlns:a14="http://schemas.microsoft.com/office/drawing/2010/main" val="0"/>
              </a:ext>
            </a:extLst>
          </a:blip>
          <a:stretch>
            <a:fillRect/>
          </a:stretch>
        </p:blipFill>
        <p:spPr>
          <a:xfrm>
            <a:off x="4384254" y="2039709"/>
            <a:ext cx="715204" cy="349854"/>
          </a:xfrm>
          <a:prstGeom prst="rect">
            <a:avLst/>
          </a:prstGeom>
        </p:spPr>
      </p:pic>
      <p:pic>
        <p:nvPicPr>
          <p:cNvPr id="59" name="Picture 58" descr="Diagram&#10;&#10;Description automatically generated">
            <a:extLst>
              <a:ext uri="{FF2B5EF4-FFF2-40B4-BE49-F238E27FC236}">
                <a16:creationId xmlns:a16="http://schemas.microsoft.com/office/drawing/2014/main" id="{1AB4EB08-B390-CDA2-65E0-85E6CCCAE277}"/>
              </a:ext>
            </a:extLst>
          </p:cNvPr>
          <p:cNvPicPr>
            <a:picLocks noChangeAspect="1"/>
          </p:cNvPicPr>
          <p:nvPr/>
        </p:nvPicPr>
        <p:blipFill rotWithShape="1">
          <a:blip r:embed="rId56" cstate="print">
            <a:extLst>
              <a:ext uri="{28A0092B-C50C-407E-A947-70E740481C1C}">
                <a14:useLocalDpi xmlns:a14="http://schemas.microsoft.com/office/drawing/2010/main" val="0"/>
              </a:ext>
            </a:extLst>
          </a:blip>
          <a:srcRect l="14042" r="21848" b="8698"/>
          <a:stretch/>
        </p:blipFill>
        <p:spPr>
          <a:xfrm>
            <a:off x="11146834" y="3127486"/>
            <a:ext cx="870713" cy="508995"/>
          </a:xfrm>
          <a:prstGeom prst="rect">
            <a:avLst/>
          </a:prstGeom>
        </p:spPr>
      </p:pic>
      <p:pic>
        <p:nvPicPr>
          <p:cNvPr id="60" name="Picture 59" descr="Text&#10;&#10;Description automatically generated with medium confidence">
            <a:extLst>
              <a:ext uri="{FF2B5EF4-FFF2-40B4-BE49-F238E27FC236}">
                <a16:creationId xmlns:a16="http://schemas.microsoft.com/office/drawing/2014/main" id="{F5EEDAF1-E841-719D-9902-DBC7B2EA1F68}"/>
              </a:ext>
            </a:extLst>
          </p:cNvPr>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7977356" y="2836197"/>
            <a:ext cx="869851" cy="287052"/>
          </a:xfrm>
          <a:prstGeom prst="rect">
            <a:avLst/>
          </a:prstGeom>
        </p:spPr>
      </p:pic>
      <p:pic>
        <p:nvPicPr>
          <p:cNvPr id="61" name="Picture 60" descr="Icon&#10;&#10;Description automatically generated with medium confidence">
            <a:extLst>
              <a:ext uri="{FF2B5EF4-FFF2-40B4-BE49-F238E27FC236}">
                <a16:creationId xmlns:a16="http://schemas.microsoft.com/office/drawing/2014/main" id="{F9D453A3-11DB-EEED-E192-95A6BF51F903}"/>
              </a:ext>
            </a:extLst>
          </p:cNvPr>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229963" y="4244443"/>
            <a:ext cx="863340" cy="381378"/>
          </a:xfrm>
          <a:prstGeom prst="rect">
            <a:avLst/>
          </a:prstGeom>
        </p:spPr>
      </p:pic>
      <p:pic>
        <p:nvPicPr>
          <p:cNvPr id="62" name="Picture 61" descr="A picture containing text&#10;&#10;Description automatically generated">
            <a:extLst>
              <a:ext uri="{FF2B5EF4-FFF2-40B4-BE49-F238E27FC236}">
                <a16:creationId xmlns:a16="http://schemas.microsoft.com/office/drawing/2014/main" id="{6354105E-9FF7-576C-16B5-0420E2CE5B98}"/>
              </a:ext>
            </a:extLst>
          </p:cNvPr>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1157795" y="3674454"/>
            <a:ext cx="795604" cy="376865"/>
          </a:xfrm>
          <a:prstGeom prst="rect">
            <a:avLst/>
          </a:prstGeom>
        </p:spPr>
      </p:pic>
      <p:pic>
        <p:nvPicPr>
          <p:cNvPr id="63" name="Picture 62" descr="A picture containing shape&#10;&#10;Description automatically generated">
            <a:extLst>
              <a:ext uri="{FF2B5EF4-FFF2-40B4-BE49-F238E27FC236}">
                <a16:creationId xmlns:a16="http://schemas.microsoft.com/office/drawing/2014/main" id="{B6189EC7-EC53-1918-42F3-D88FD9C16BF6}"/>
              </a:ext>
            </a:extLst>
          </p:cNvPr>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7698713" y="786392"/>
            <a:ext cx="699547" cy="333118"/>
          </a:xfrm>
          <a:prstGeom prst="rect">
            <a:avLst/>
          </a:prstGeom>
        </p:spPr>
      </p:pic>
      <p:pic>
        <p:nvPicPr>
          <p:cNvPr id="14336" name="Picture 14335" descr="Text&#10;&#10;Description automatically generated">
            <a:extLst>
              <a:ext uri="{FF2B5EF4-FFF2-40B4-BE49-F238E27FC236}">
                <a16:creationId xmlns:a16="http://schemas.microsoft.com/office/drawing/2014/main" id="{66AC3EC3-B931-85AD-2BE8-EFBFEA506A56}"/>
              </a:ext>
            </a:extLst>
          </p:cNvPr>
          <p:cNvPicPr>
            <a:picLocks noChangeAspect="1"/>
          </p:cNvPicPr>
          <p:nvPr/>
        </p:nvPicPr>
        <p:blipFill>
          <a:blip r:embed="rId61" cstate="print">
            <a:extLst>
              <a:ext uri="{28A0092B-C50C-407E-A947-70E740481C1C}">
                <a14:useLocalDpi xmlns:a14="http://schemas.microsoft.com/office/drawing/2010/main" val="0"/>
              </a:ext>
            </a:extLst>
          </a:blip>
          <a:stretch>
            <a:fillRect/>
          </a:stretch>
        </p:blipFill>
        <p:spPr>
          <a:xfrm>
            <a:off x="6136102" y="2877257"/>
            <a:ext cx="1710271" cy="256540"/>
          </a:xfrm>
          <a:prstGeom prst="rect">
            <a:avLst/>
          </a:prstGeom>
        </p:spPr>
      </p:pic>
      <p:pic>
        <p:nvPicPr>
          <p:cNvPr id="14338" name="Picture 14337" descr="A red sign with white text&#10;&#10;Description automatically generated with medium confidence">
            <a:extLst>
              <a:ext uri="{FF2B5EF4-FFF2-40B4-BE49-F238E27FC236}">
                <a16:creationId xmlns:a16="http://schemas.microsoft.com/office/drawing/2014/main" id="{F0EC304F-FB99-E679-7EBC-B59CCFEE9617}"/>
              </a:ext>
            </a:extLst>
          </p:cNvPr>
          <p:cNvPicPr>
            <a:picLocks noChangeAspect="1"/>
          </p:cNvPicPr>
          <p:nvPr/>
        </p:nvPicPr>
        <p:blipFill>
          <a:blip r:embed="rId62">
            <a:extLst>
              <a:ext uri="{28A0092B-C50C-407E-A947-70E740481C1C}">
                <a14:useLocalDpi xmlns:a14="http://schemas.microsoft.com/office/drawing/2010/main" val="0"/>
              </a:ext>
            </a:extLst>
          </a:blip>
          <a:stretch>
            <a:fillRect/>
          </a:stretch>
        </p:blipFill>
        <p:spPr>
          <a:xfrm>
            <a:off x="2809039" y="3951873"/>
            <a:ext cx="507869" cy="477396"/>
          </a:xfrm>
          <a:prstGeom prst="rect">
            <a:avLst/>
          </a:prstGeom>
        </p:spPr>
      </p:pic>
      <p:pic>
        <p:nvPicPr>
          <p:cNvPr id="14339" name="Picture 14338" descr="Graphical user interface, text, application&#10;&#10;Description automatically generated">
            <a:extLst>
              <a:ext uri="{FF2B5EF4-FFF2-40B4-BE49-F238E27FC236}">
                <a16:creationId xmlns:a16="http://schemas.microsoft.com/office/drawing/2014/main" id="{C16F614B-B209-91D3-2555-715E1C241304}"/>
              </a:ext>
            </a:extLst>
          </p:cNvPr>
          <p:cNvPicPr>
            <a:picLocks noChangeAspect="1"/>
          </p:cNvPicPr>
          <p:nvPr/>
        </p:nvPicPr>
        <p:blipFill>
          <a:blip r:embed="rId63" cstate="print">
            <a:extLst>
              <a:ext uri="{28A0092B-C50C-407E-A947-70E740481C1C}">
                <a14:useLocalDpi xmlns:a14="http://schemas.microsoft.com/office/drawing/2010/main" val="0"/>
              </a:ext>
            </a:extLst>
          </a:blip>
          <a:stretch>
            <a:fillRect/>
          </a:stretch>
        </p:blipFill>
        <p:spPr>
          <a:xfrm>
            <a:off x="8933601" y="1851992"/>
            <a:ext cx="1255786" cy="461460"/>
          </a:xfrm>
          <a:prstGeom prst="rect">
            <a:avLst/>
          </a:prstGeom>
        </p:spPr>
      </p:pic>
      <p:pic>
        <p:nvPicPr>
          <p:cNvPr id="14340" name="Picture 14339" descr="Shape&#10;&#10;Description automatically generated with low confidence">
            <a:extLst>
              <a:ext uri="{FF2B5EF4-FFF2-40B4-BE49-F238E27FC236}">
                <a16:creationId xmlns:a16="http://schemas.microsoft.com/office/drawing/2014/main" id="{C1298936-066D-7778-7E0F-98FB0CC92B37}"/>
              </a:ext>
            </a:extLst>
          </p:cNvPr>
          <p:cNvPicPr>
            <a:picLocks noChangeAspect="1"/>
          </p:cNvPicPr>
          <p:nvPr/>
        </p:nvPicPr>
        <p:blipFill>
          <a:blip r:embed="rId64">
            <a:extLst>
              <a:ext uri="{28A0092B-C50C-407E-A947-70E740481C1C}">
                <a14:useLocalDpi xmlns:a14="http://schemas.microsoft.com/office/drawing/2010/main" val="0"/>
              </a:ext>
            </a:extLst>
          </a:blip>
          <a:stretch>
            <a:fillRect/>
          </a:stretch>
        </p:blipFill>
        <p:spPr>
          <a:xfrm>
            <a:off x="942972" y="4660166"/>
            <a:ext cx="444139" cy="525955"/>
          </a:xfrm>
          <a:prstGeom prst="rect">
            <a:avLst/>
          </a:prstGeom>
        </p:spPr>
      </p:pic>
      <p:pic>
        <p:nvPicPr>
          <p:cNvPr id="14341" name="Picture 14340" descr="Logo, company name&#10;&#10;Description automatically generated">
            <a:extLst>
              <a:ext uri="{FF2B5EF4-FFF2-40B4-BE49-F238E27FC236}">
                <a16:creationId xmlns:a16="http://schemas.microsoft.com/office/drawing/2014/main" id="{18788E8A-D2C8-7718-8624-29647EB32E1A}"/>
              </a:ext>
            </a:extLst>
          </p:cNvPr>
          <p:cNvPicPr>
            <a:picLocks noChangeAspect="1"/>
          </p:cNvPicPr>
          <p:nvPr/>
        </p:nvPicPr>
        <p:blipFill>
          <a:blip r:embed="rId65" cstate="print">
            <a:extLst>
              <a:ext uri="{28A0092B-C50C-407E-A947-70E740481C1C}">
                <a14:useLocalDpi xmlns:a14="http://schemas.microsoft.com/office/drawing/2010/main" val="0"/>
              </a:ext>
            </a:extLst>
          </a:blip>
          <a:stretch>
            <a:fillRect/>
          </a:stretch>
        </p:blipFill>
        <p:spPr>
          <a:xfrm>
            <a:off x="8282984" y="4541903"/>
            <a:ext cx="706120" cy="706120"/>
          </a:xfrm>
          <a:prstGeom prst="rect">
            <a:avLst/>
          </a:prstGeom>
        </p:spPr>
      </p:pic>
      <p:pic>
        <p:nvPicPr>
          <p:cNvPr id="14342" name="Graphic 14341">
            <a:extLst>
              <a:ext uri="{FF2B5EF4-FFF2-40B4-BE49-F238E27FC236}">
                <a16:creationId xmlns:a16="http://schemas.microsoft.com/office/drawing/2014/main" id="{8C291609-DCB8-8653-8A18-5EBBF27CA1A6}"/>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r:embed="rId67"/>
              </a:ext>
            </a:extLst>
          </a:blip>
          <a:stretch>
            <a:fillRect/>
          </a:stretch>
        </p:blipFill>
        <p:spPr>
          <a:xfrm>
            <a:off x="3634107" y="3181721"/>
            <a:ext cx="623728" cy="403329"/>
          </a:xfrm>
          <a:prstGeom prst="rect">
            <a:avLst/>
          </a:prstGeom>
        </p:spPr>
      </p:pic>
      <p:pic>
        <p:nvPicPr>
          <p:cNvPr id="14343" name="Picture 14342" descr="Logo&#10;&#10;Description automatically generated with low confidence">
            <a:extLst>
              <a:ext uri="{FF2B5EF4-FFF2-40B4-BE49-F238E27FC236}">
                <a16:creationId xmlns:a16="http://schemas.microsoft.com/office/drawing/2014/main" id="{48C61701-448F-9A18-83EC-475BFA8B98C2}"/>
              </a:ext>
            </a:extLst>
          </p:cNvPr>
          <p:cNvPicPr>
            <a:picLocks noChangeAspect="1"/>
          </p:cNvPicPr>
          <p:nvPr/>
        </p:nvPicPr>
        <p:blipFill>
          <a:blip r:embed="rId68" cstate="print">
            <a:extLst>
              <a:ext uri="{28A0092B-C50C-407E-A947-70E740481C1C}">
                <a14:useLocalDpi xmlns:a14="http://schemas.microsoft.com/office/drawing/2010/main" val="0"/>
              </a:ext>
            </a:extLst>
          </a:blip>
          <a:stretch>
            <a:fillRect/>
          </a:stretch>
        </p:blipFill>
        <p:spPr>
          <a:xfrm>
            <a:off x="338092" y="2583207"/>
            <a:ext cx="931923" cy="279577"/>
          </a:xfrm>
          <a:prstGeom prst="rect">
            <a:avLst/>
          </a:prstGeom>
        </p:spPr>
      </p:pic>
      <p:pic>
        <p:nvPicPr>
          <p:cNvPr id="14344" name="Picture 14343" descr="A picture containing diagram&#10;&#10;Description automatically generated">
            <a:extLst>
              <a:ext uri="{FF2B5EF4-FFF2-40B4-BE49-F238E27FC236}">
                <a16:creationId xmlns:a16="http://schemas.microsoft.com/office/drawing/2014/main" id="{2D90AAFB-127D-16AB-E9FA-17D4917CD53C}"/>
              </a:ext>
            </a:extLst>
          </p:cNvPr>
          <p:cNvPicPr>
            <a:picLocks noChangeAspect="1"/>
          </p:cNvPicPr>
          <p:nvPr/>
        </p:nvPicPr>
        <p:blipFill>
          <a:blip r:embed="rId69" cstate="print">
            <a:extLst>
              <a:ext uri="{28A0092B-C50C-407E-A947-70E740481C1C}">
                <a14:useLocalDpi xmlns:a14="http://schemas.microsoft.com/office/drawing/2010/main" val="0"/>
              </a:ext>
            </a:extLst>
          </a:blip>
          <a:stretch>
            <a:fillRect/>
          </a:stretch>
        </p:blipFill>
        <p:spPr>
          <a:xfrm>
            <a:off x="2378581" y="3130300"/>
            <a:ext cx="649155" cy="588640"/>
          </a:xfrm>
          <a:prstGeom prst="rect">
            <a:avLst/>
          </a:prstGeom>
        </p:spPr>
      </p:pic>
      <p:pic>
        <p:nvPicPr>
          <p:cNvPr id="14345" name="Picture 14344">
            <a:extLst>
              <a:ext uri="{FF2B5EF4-FFF2-40B4-BE49-F238E27FC236}">
                <a16:creationId xmlns:a16="http://schemas.microsoft.com/office/drawing/2014/main" id="{AAAADD28-3E22-A158-0FD0-3FFE13FCD71F}"/>
              </a:ext>
            </a:extLst>
          </p:cNvPr>
          <p:cNvPicPr>
            <a:picLocks noChangeAspect="1"/>
          </p:cNvPicPr>
          <p:nvPr/>
        </p:nvPicPr>
        <p:blipFill>
          <a:blip r:embed="rId70">
            <a:extLst>
              <a:ext uri="{28A0092B-C50C-407E-A947-70E740481C1C}">
                <a14:useLocalDpi xmlns:a14="http://schemas.microsoft.com/office/drawing/2010/main" val="0"/>
              </a:ext>
            </a:extLst>
          </a:blip>
          <a:stretch>
            <a:fillRect/>
          </a:stretch>
        </p:blipFill>
        <p:spPr>
          <a:xfrm>
            <a:off x="4428053" y="5399891"/>
            <a:ext cx="1116861" cy="161945"/>
          </a:xfrm>
          <a:prstGeom prst="rect">
            <a:avLst/>
          </a:prstGeom>
        </p:spPr>
      </p:pic>
      <p:pic>
        <p:nvPicPr>
          <p:cNvPr id="14346" name="Picture 14345" descr="A picture containing qr code&#10;&#10;Description automatically generated">
            <a:extLst>
              <a:ext uri="{FF2B5EF4-FFF2-40B4-BE49-F238E27FC236}">
                <a16:creationId xmlns:a16="http://schemas.microsoft.com/office/drawing/2014/main" id="{2FDD6B22-B83D-B617-A9FD-B59169599A89}"/>
              </a:ext>
            </a:extLst>
          </p:cNvPr>
          <p:cNvPicPr>
            <a:picLocks noChangeAspect="1"/>
          </p:cNvPicPr>
          <p:nvPr/>
        </p:nvPicPr>
        <p:blipFill>
          <a:blip r:embed="rId71" cstate="print">
            <a:extLst>
              <a:ext uri="{28A0092B-C50C-407E-A947-70E740481C1C}">
                <a14:useLocalDpi xmlns:a14="http://schemas.microsoft.com/office/drawing/2010/main" val="0"/>
              </a:ext>
            </a:extLst>
          </a:blip>
          <a:stretch>
            <a:fillRect/>
          </a:stretch>
        </p:blipFill>
        <p:spPr>
          <a:xfrm>
            <a:off x="5205489" y="4062398"/>
            <a:ext cx="442948" cy="435196"/>
          </a:xfrm>
          <a:prstGeom prst="rect">
            <a:avLst/>
          </a:prstGeom>
        </p:spPr>
      </p:pic>
      <p:pic>
        <p:nvPicPr>
          <p:cNvPr id="14347" name="Picture 14346" descr="Graphical user interface, text&#10;&#10;Description automatically generated">
            <a:extLst>
              <a:ext uri="{FF2B5EF4-FFF2-40B4-BE49-F238E27FC236}">
                <a16:creationId xmlns:a16="http://schemas.microsoft.com/office/drawing/2014/main" id="{96365772-8F15-FCD7-6441-9EED909FC98F}"/>
              </a:ext>
            </a:extLst>
          </p:cNvPr>
          <p:cNvPicPr>
            <a:picLocks noChangeAspect="1"/>
          </p:cNvPicPr>
          <p:nvPr/>
        </p:nvPicPr>
        <p:blipFill>
          <a:blip r:embed="rId72">
            <a:extLst>
              <a:ext uri="{28A0092B-C50C-407E-A947-70E740481C1C}">
                <a14:useLocalDpi xmlns:a14="http://schemas.microsoft.com/office/drawing/2010/main" val="0"/>
              </a:ext>
            </a:extLst>
          </a:blip>
          <a:stretch>
            <a:fillRect/>
          </a:stretch>
        </p:blipFill>
        <p:spPr>
          <a:xfrm>
            <a:off x="697831" y="2049758"/>
            <a:ext cx="751439" cy="362459"/>
          </a:xfrm>
          <a:prstGeom prst="rect">
            <a:avLst/>
          </a:prstGeom>
        </p:spPr>
      </p:pic>
      <p:pic>
        <p:nvPicPr>
          <p:cNvPr id="14348" name="Picture 14347" descr="Text&#10;&#10;Description automatically generated">
            <a:extLst>
              <a:ext uri="{FF2B5EF4-FFF2-40B4-BE49-F238E27FC236}">
                <a16:creationId xmlns:a16="http://schemas.microsoft.com/office/drawing/2014/main" id="{F4462659-5707-5A94-F543-2BD213D7D6D7}"/>
              </a:ext>
            </a:extLst>
          </p:cNvPr>
          <p:cNvPicPr>
            <a:picLocks noChangeAspect="1"/>
          </p:cNvPicPr>
          <p:nvPr/>
        </p:nvPicPr>
        <p:blipFill>
          <a:blip r:embed="rId73">
            <a:extLst>
              <a:ext uri="{28A0092B-C50C-407E-A947-70E740481C1C}">
                <a14:useLocalDpi xmlns:a14="http://schemas.microsoft.com/office/drawing/2010/main" val="0"/>
              </a:ext>
            </a:extLst>
          </a:blip>
          <a:stretch>
            <a:fillRect/>
          </a:stretch>
        </p:blipFill>
        <p:spPr>
          <a:xfrm>
            <a:off x="1680129" y="4641602"/>
            <a:ext cx="772743" cy="383551"/>
          </a:xfrm>
          <a:prstGeom prst="rect">
            <a:avLst/>
          </a:prstGeom>
        </p:spPr>
      </p:pic>
      <p:pic>
        <p:nvPicPr>
          <p:cNvPr id="14349" name="Picture 14348" descr="A picture containing logo&#10;&#10;Description automatically generated">
            <a:extLst>
              <a:ext uri="{FF2B5EF4-FFF2-40B4-BE49-F238E27FC236}">
                <a16:creationId xmlns:a16="http://schemas.microsoft.com/office/drawing/2014/main" id="{EB9B6122-8BAB-15E3-4A4C-5C904985CB16}"/>
              </a:ext>
            </a:extLst>
          </p:cNvPr>
          <p:cNvPicPr>
            <a:picLocks noChangeAspect="1"/>
          </p:cNvPicPr>
          <p:nvPr/>
        </p:nvPicPr>
        <p:blipFill>
          <a:blip r:embed="rId74" cstate="print">
            <a:extLst>
              <a:ext uri="{28A0092B-C50C-407E-A947-70E740481C1C}">
                <a14:useLocalDpi xmlns:a14="http://schemas.microsoft.com/office/drawing/2010/main" val="0"/>
              </a:ext>
            </a:extLst>
          </a:blip>
          <a:stretch>
            <a:fillRect/>
          </a:stretch>
        </p:blipFill>
        <p:spPr>
          <a:xfrm>
            <a:off x="1918865" y="760167"/>
            <a:ext cx="360414" cy="418291"/>
          </a:xfrm>
          <a:prstGeom prst="rect">
            <a:avLst/>
          </a:prstGeom>
        </p:spPr>
      </p:pic>
      <p:pic>
        <p:nvPicPr>
          <p:cNvPr id="14350" name="Picture 14349" descr="A picture containing logo&#10;&#10;Description automatically generated">
            <a:extLst>
              <a:ext uri="{FF2B5EF4-FFF2-40B4-BE49-F238E27FC236}">
                <a16:creationId xmlns:a16="http://schemas.microsoft.com/office/drawing/2014/main" id="{0B4BCF26-D625-2592-991C-39D08D394DDA}"/>
              </a:ext>
            </a:extLst>
          </p:cNvPr>
          <p:cNvPicPr>
            <a:picLocks noChangeAspect="1"/>
          </p:cNvPicPr>
          <p:nvPr/>
        </p:nvPicPr>
        <p:blipFill>
          <a:blip r:embed="rId75" cstate="print">
            <a:extLst>
              <a:ext uri="{28A0092B-C50C-407E-A947-70E740481C1C}">
                <a14:useLocalDpi xmlns:a14="http://schemas.microsoft.com/office/drawing/2010/main" val="0"/>
              </a:ext>
            </a:extLst>
          </a:blip>
          <a:stretch>
            <a:fillRect/>
          </a:stretch>
        </p:blipFill>
        <p:spPr>
          <a:xfrm>
            <a:off x="717530" y="2923659"/>
            <a:ext cx="704925" cy="619251"/>
          </a:xfrm>
          <a:prstGeom prst="rect">
            <a:avLst/>
          </a:prstGeom>
        </p:spPr>
      </p:pic>
      <p:pic>
        <p:nvPicPr>
          <p:cNvPr id="14351" name="Picture 14350" descr="A picture containing background pattern&#10;&#10;Description automatically generated">
            <a:extLst>
              <a:ext uri="{FF2B5EF4-FFF2-40B4-BE49-F238E27FC236}">
                <a16:creationId xmlns:a16="http://schemas.microsoft.com/office/drawing/2014/main" id="{3C055407-7BC2-F106-6468-8E7B86574DDD}"/>
              </a:ext>
            </a:extLst>
          </p:cNvPr>
          <p:cNvPicPr>
            <a:picLocks noChangeAspect="1"/>
          </p:cNvPicPr>
          <p:nvPr/>
        </p:nvPicPr>
        <p:blipFill>
          <a:blip r:embed="rId76" cstate="print">
            <a:extLst>
              <a:ext uri="{28A0092B-C50C-407E-A947-70E740481C1C}">
                <a14:useLocalDpi xmlns:a14="http://schemas.microsoft.com/office/drawing/2010/main" val="0"/>
              </a:ext>
            </a:extLst>
          </a:blip>
          <a:stretch>
            <a:fillRect/>
          </a:stretch>
        </p:blipFill>
        <p:spPr>
          <a:xfrm>
            <a:off x="1095844" y="4015179"/>
            <a:ext cx="647443" cy="236312"/>
          </a:xfrm>
          <a:prstGeom prst="rect">
            <a:avLst/>
          </a:prstGeom>
        </p:spPr>
      </p:pic>
      <p:pic>
        <p:nvPicPr>
          <p:cNvPr id="14352" name="Picture 14351" descr="Graphical user interface, text, application&#10;&#10;Description automatically generated">
            <a:extLst>
              <a:ext uri="{FF2B5EF4-FFF2-40B4-BE49-F238E27FC236}">
                <a16:creationId xmlns:a16="http://schemas.microsoft.com/office/drawing/2014/main" id="{C9D1356C-D9A0-17FD-32F8-8AA344A793E4}"/>
              </a:ext>
            </a:extLst>
          </p:cNvPr>
          <p:cNvPicPr>
            <a:picLocks noChangeAspect="1"/>
          </p:cNvPicPr>
          <p:nvPr/>
        </p:nvPicPr>
        <p:blipFill>
          <a:blip r:embed="rId77" cstate="print">
            <a:extLst>
              <a:ext uri="{28A0092B-C50C-407E-A947-70E740481C1C}">
                <a14:useLocalDpi xmlns:a14="http://schemas.microsoft.com/office/drawing/2010/main" val="0"/>
              </a:ext>
            </a:extLst>
          </a:blip>
          <a:stretch>
            <a:fillRect/>
          </a:stretch>
        </p:blipFill>
        <p:spPr>
          <a:xfrm>
            <a:off x="1984842" y="5088925"/>
            <a:ext cx="860586" cy="194391"/>
          </a:xfrm>
          <a:prstGeom prst="rect">
            <a:avLst/>
          </a:prstGeom>
        </p:spPr>
      </p:pic>
      <p:pic>
        <p:nvPicPr>
          <p:cNvPr id="14353" name="Picture 14352" descr="Text&#10;&#10;Description automatically generated">
            <a:extLst>
              <a:ext uri="{FF2B5EF4-FFF2-40B4-BE49-F238E27FC236}">
                <a16:creationId xmlns:a16="http://schemas.microsoft.com/office/drawing/2014/main" id="{73B4D3C5-C95A-EFC4-D4EE-278B39EA43F5}"/>
              </a:ext>
            </a:extLst>
          </p:cNvPr>
          <p:cNvPicPr>
            <a:picLocks noChangeAspect="1"/>
          </p:cNvPicPr>
          <p:nvPr/>
        </p:nvPicPr>
        <p:blipFill>
          <a:blip r:embed="rId78">
            <a:extLst>
              <a:ext uri="{28A0092B-C50C-407E-A947-70E740481C1C}">
                <a14:useLocalDpi xmlns:a14="http://schemas.microsoft.com/office/drawing/2010/main" val="0"/>
              </a:ext>
            </a:extLst>
          </a:blip>
          <a:stretch>
            <a:fillRect/>
          </a:stretch>
        </p:blipFill>
        <p:spPr>
          <a:xfrm>
            <a:off x="2555810" y="2672451"/>
            <a:ext cx="851788" cy="383304"/>
          </a:xfrm>
          <a:prstGeom prst="rect">
            <a:avLst/>
          </a:prstGeom>
        </p:spPr>
      </p:pic>
      <p:pic>
        <p:nvPicPr>
          <p:cNvPr id="14354" name="Picture 14353" descr="A picture containing dark, night sky&#10;&#10;Description automatically generated">
            <a:extLst>
              <a:ext uri="{FF2B5EF4-FFF2-40B4-BE49-F238E27FC236}">
                <a16:creationId xmlns:a16="http://schemas.microsoft.com/office/drawing/2014/main" id="{0047E91E-4A84-BEF7-1389-A93CCDA658A5}"/>
              </a:ext>
            </a:extLst>
          </p:cNvPr>
          <p:cNvPicPr>
            <a:picLocks noChangeAspect="1"/>
          </p:cNvPicPr>
          <p:nvPr/>
        </p:nvPicPr>
        <p:blipFill>
          <a:blip r:embed="rId79" cstate="print">
            <a:extLst>
              <a:ext uri="{28A0092B-C50C-407E-A947-70E740481C1C}">
                <a14:useLocalDpi xmlns:a14="http://schemas.microsoft.com/office/drawing/2010/main" val="0"/>
              </a:ext>
            </a:extLst>
          </a:blip>
          <a:stretch>
            <a:fillRect/>
          </a:stretch>
        </p:blipFill>
        <p:spPr>
          <a:xfrm>
            <a:off x="4323266" y="1317007"/>
            <a:ext cx="1571034" cy="234192"/>
          </a:xfrm>
          <a:prstGeom prst="rect">
            <a:avLst/>
          </a:prstGeom>
        </p:spPr>
      </p:pic>
      <p:pic>
        <p:nvPicPr>
          <p:cNvPr id="14355" name="Picture 14354" descr="A picture containing text&#10;&#10;Description automatically generated">
            <a:extLst>
              <a:ext uri="{FF2B5EF4-FFF2-40B4-BE49-F238E27FC236}">
                <a16:creationId xmlns:a16="http://schemas.microsoft.com/office/drawing/2014/main" id="{F91B7B63-FF22-3720-C33C-BE6A60DE58EC}"/>
              </a:ext>
            </a:extLst>
          </p:cNvPr>
          <p:cNvPicPr>
            <a:picLocks noChangeAspect="1"/>
          </p:cNvPicPr>
          <p:nvPr/>
        </p:nvPicPr>
        <p:blipFill>
          <a:blip r:embed="rId80" cstate="print">
            <a:extLst>
              <a:ext uri="{28A0092B-C50C-407E-A947-70E740481C1C}">
                <a14:useLocalDpi xmlns:a14="http://schemas.microsoft.com/office/drawing/2010/main" val="0"/>
              </a:ext>
            </a:extLst>
          </a:blip>
          <a:stretch>
            <a:fillRect/>
          </a:stretch>
        </p:blipFill>
        <p:spPr>
          <a:xfrm>
            <a:off x="1441568" y="3321919"/>
            <a:ext cx="891077" cy="320788"/>
          </a:xfrm>
          <a:prstGeom prst="rect">
            <a:avLst/>
          </a:prstGeom>
        </p:spPr>
      </p:pic>
      <p:pic>
        <p:nvPicPr>
          <p:cNvPr id="14356" name="Picture 14355" descr="Text&#10;&#10;Description automatically generated with medium confidence">
            <a:extLst>
              <a:ext uri="{FF2B5EF4-FFF2-40B4-BE49-F238E27FC236}">
                <a16:creationId xmlns:a16="http://schemas.microsoft.com/office/drawing/2014/main" id="{9BF52EED-7FD9-C32A-1C74-5C4F9165B46B}"/>
              </a:ext>
            </a:extLst>
          </p:cNvPr>
          <p:cNvPicPr>
            <a:picLocks noChangeAspect="1"/>
          </p:cNvPicPr>
          <p:nvPr/>
        </p:nvPicPr>
        <p:blipFill>
          <a:blip r:embed="rId81">
            <a:extLst>
              <a:ext uri="{28A0092B-C50C-407E-A947-70E740481C1C}">
                <a14:useLocalDpi xmlns:a14="http://schemas.microsoft.com/office/drawing/2010/main" val="0"/>
              </a:ext>
            </a:extLst>
          </a:blip>
          <a:stretch>
            <a:fillRect/>
          </a:stretch>
        </p:blipFill>
        <p:spPr>
          <a:xfrm>
            <a:off x="3410460" y="3711130"/>
            <a:ext cx="967359" cy="275697"/>
          </a:xfrm>
          <a:prstGeom prst="rect">
            <a:avLst/>
          </a:prstGeom>
        </p:spPr>
      </p:pic>
      <p:pic>
        <p:nvPicPr>
          <p:cNvPr id="14357" name="Picture 14356" descr="A picture containing text&#10;&#10;Description automatically generated">
            <a:extLst>
              <a:ext uri="{FF2B5EF4-FFF2-40B4-BE49-F238E27FC236}">
                <a16:creationId xmlns:a16="http://schemas.microsoft.com/office/drawing/2014/main" id="{3DB3C56E-9571-5CE7-78CE-21642909F665}"/>
              </a:ext>
            </a:extLst>
          </p:cNvPr>
          <p:cNvPicPr>
            <a:picLocks noChangeAspect="1"/>
          </p:cNvPicPr>
          <p:nvPr/>
        </p:nvPicPr>
        <p:blipFill>
          <a:blip r:embed="rId82" cstate="print">
            <a:extLst>
              <a:ext uri="{28A0092B-C50C-407E-A947-70E740481C1C}">
                <a14:useLocalDpi xmlns:a14="http://schemas.microsoft.com/office/drawing/2010/main" val="0"/>
              </a:ext>
            </a:extLst>
          </a:blip>
          <a:stretch>
            <a:fillRect/>
          </a:stretch>
        </p:blipFill>
        <p:spPr>
          <a:xfrm>
            <a:off x="7193646" y="1974174"/>
            <a:ext cx="588826" cy="379545"/>
          </a:xfrm>
          <a:prstGeom prst="rect">
            <a:avLst/>
          </a:prstGeom>
        </p:spPr>
      </p:pic>
      <p:pic>
        <p:nvPicPr>
          <p:cNvPr id="14358" name="Picture 14357" descr="Logo, company name&#10;&#10;Description automatically generated">
            <a:extLst>
              <a:ext uri="{FF2B5EF4-FFF2-40B4-BE49-F238E27FC236}">
                <a16:creationId xmlns:a16="http://schemas.microsoft.com/office/drawing/2014/main" id="{A9344977-37C7-16BE-7CF6-94A02BA75D35}"/>
              </a:ext>
            </a:extLst>
          </p:cNvPr>
          <p:cNvPicPr>
            <a:picLocks noChangeAspect="1"/>
          </p:cNvPicPr>
          <p:nvPr/>
        </p:nvPicPr>
        <p:blipFill>
          <a:blip r:embed="rId83" cstate="print">
            <a:extLst>
              <a:ext uri="{28A0092B-C50C-407E-A947-70E740481C1C}">
                <a14:useLocalDpi xmlns:a14="http://schemas.microsoft.com/office/drawing/2010/main" val="0"/>
              </a:ext>
            </a:extLst>
          </a:blip>
          <a:stretch>
            <a:fillRect/>
          </a:stretch>
        </p:blipFill>
        <p:spPr>
          <a:xfrm>
            <a:off x="2493328" y="1403947"/>
            <a:ext cx="517030" cy="517030"/>
          </a:xfrm>
          <a:prstGeom prst="rect">
            <a:avLst/>
          </a:prstGeom>
        </p:spPr>
      </p:pic>
      <p:pic>
        <p:nvPicPr>
          <p:cNvPr id="14359" name="Picture 14358" descr="Text, logo&#10;&#10;Description automatically generated">
            <a:extLst>
              <a:ext uri="{FF2B5EF4-FFF2-40B4-BE49-F238E27FC236}">
                <a16:creationId xmlns:a16="http://schemas.microsoft.com/office/drawing/2014/main" id="{53CE7C21-5E5C-AF8A-339C-059DBBD3078B}"/>
              </a:ext>
            </a:extLst>
          </p:cNvPr>
          <p:cNvPicPr>
            <a:picLocks noChangeAspect="1"/>
          </p:cNvPicPr>
          <p:nvPr/>
        </p:nvPicPr>
        <p:blipFill>
          <a:blip r:embed="rId84" cstate="print">
            <a:extLst>
              <a:ext uri="{28A0092B-C50C-407E-A947-70E740481C1C}">
                <a14:useLocalDpi xmlns:a14="http://schemas.microsoft.com/office/drawing/2010/main" val="0"/>
              </a:ext>
            </a:extLst>
          </a:blip>
          <a:stretch>
            <a:fillRect/>
          </a:stretch>
        </p:blipFill>
        <p:spPr>
          <a:xfrm>
            <a:off x="11259206" y="4549560"/>
            <a:ext cx="764084" cy="342127"/>
          </a:xfrm>
          <a:prstGeom prst="rect">
            <a:avLst/>
          </a:prstGeom>
        </p:spPr>
      </p:pic>
      <p:pic>
        <p:nvPicPr>
          <p:cNvPr id="14360" name="Picture 14359" descr="Logo, company name&#10;&#10;Description automatically generated">
            <a:extLst>
              <a:ext uri="{FF2B5EF4-FFF2-40B4-BE49-F238E27FC236}">
                <a16:creationId xmlns:a16="http://schemas.microsoft.com/office/drawing/2014/main" id="{D8A51419-09FC-F14D-D70A-5CDA0AF83213}"/>
              </a:ext>
            </a:extLst>
          </p:cNvPr>
          <p:cNvPicPr>
            <a:picLocks noChangeAspect="1"/>
          </p:cNvPicPr>
          <p:nvPr/>
        </p:nvPicPr>
        <p:blipFill>
          <a:blip r:embed="rId85">
            <a:extLst>
              <a:ext uri="{28A0092B-C50C-407E-A947-70E740481C1C}">
                <a14:useLocalDpi xmlns:a14="http://schemas.microsoft.com/office/drawing/2010/main" val="0"/>
              </a:ext>
            </a:extLst>
          </a:blip>
          <a:stretch>
            <a:fillRect/>
          </a:stretch>
        </p:blipFill>
        <p:spPr>
          <a:xfrm>
            <a:off x="6434700" y="4597484"/>
            <a:ext cx="715528" cy="661670"/>
          </a:xfrm>
          <a:prstGeom prst="rect">
            <a:avLst/>
          </a:prstGeom>
        </p:spPr>
      </p:pic>
      <p:pic>
        <p:nvPicPr>
          <p:cNvPr id="14361" name="Picture 14360" descr="A picture containing text&#10;&#10;Description automatically generated">
            <a:extLst>
              <a:ext uri="{FF2B5EF4-FFF2-40B4-BE49-F238E27FC236}">
                <a16:creationId xmlns:a16="http://schemas.microsoft.com/office/drawing/2014/main" id="{A26C52FB-1960-A9F8-E12A-E1B1735D489B}"/>
              </a:ext>
            </a:extLst>
          </p:cNvPr>
          <p:cNvPicPr>
            <a:picLocks noChangeAspect="1"/>
          </p:cNvPicPr>
          <p:nvPr/>
        </p:nvPicPr>
        <p:blipFill>
          <a:blip r:embed="rId86">
            <a:extLst>
              <a:ext uri="{28A0092B-C50C-407E-A947-70E740481C1C}">
                <a14:useLocalDpi xmlns:a14="http://schemas.microsoft.com/office/drawing/2010/main" val="0"/>
              </a:ext>
            </a:extLst>
          </a:blip>
          <a:stretch>
            <a:fillRect/>
          </a:stretch>
        </p:blipFill>
        <p:spPr>
          <a:xfrm>
            <a:off x="4508462" y="3070051"/>
            <a:ext cx="385804" cy="423443"/>
          </a:xfrm>
          <a:prstGeom prst="rect">
            <a:avLst/>
          </a:prstGeom>
        </p:spPr>
      </p:pic>
      <p:pic>
        <p:nvPicPr>
          <p:cNvPr id="14362" name="Picture 14361" descr="Logo, company name&#10;&#10;Description automatically generated">
            <a:extLst>
              <a:ext uri="{FF2B5EF4-FFF2-40B4-BE49-F238E27FC236}">
                <a16:creationId xmlns:a16="http://schemas.microsoft.com/office/drawing/2014/main" id="{EE5352D0-7544-6A4E-070F-3AB7B76821FE}"/>
              </a:ext>
            </a:extLst>
          </p:cNvPr>
          <p:cNvPicPr>
            <a:picLocks noChangeAspect="1"/>
          </p:cNvPicPr>
          <p:nvPr/>
        </p:nvPicPr>
        <p:blipFill>
          <a:blip r:embed="rId87">
            <a:extLst>
              <a:ext uri="{28A0092B-C50C-407E-A947-70E740481C1C}">
                <a14:useLocalDpi xmlns:a14="http://schemas.microsoft.com/office/drawing/2010/main" val="0"/>
              </a:ext>
            </a:extLst>
          </a:blip>
          <a:stretch>
            <a:fillRect/>
          </a:stretch>
        </p:blipFill>
        <p:spPr>
          <a:xfrm>
            <a:off x="8374177" y="1531322"/>
            <a:ext cx="616466" cy="590234"/>
          </a:xfrm>
          <a:prstGeom prst="rect">
            <a:avLst/>
          </a:prstGeom>
        </p:spPr>
      </p:pic>
      <p:pic>
        <p:nvPicPr>
          <p:cNvPr id="14363" name="Picture 14362" descr="Logo, company name&#10;&#10;Description automatically generated">
            <a:extLst>
              <a:ext uri="{FF2B5EF4-FFF2-40B4-BE49-F238E27FC236}">
                <a16:creationId xmlns:a16="http://schemas.microsoft.com/office/drawing/2014/main" id="{706D73D8-F83A-765E-4877-97708D88D5EC}"/>
              </a:ext>
            </a:extLst>
          </p:cNvPr>
          <p:cNvPicPr>
            <a:picLocks noChangeAspect="1"/>
          </p:cNvPicPr>
          <p:nvPr/>
        </p:nvPicPr>
        <p:blipFill>
          <a:blip r:embed="rId88" cstate="print">
            <a:extLst>
              <a:ext uri="{28A0092B-C50C-407E-A947-70E740481C1C}">
                <a14:useLocalDpi xmlns:a14="http://schemas.microsoft.com/office/drawing/2010/main" val="0"/>
              </a:ext>
            </a:extLst>
          </a:blip>
          <a:stretch>
            <a:fillRect/>
          </a:stretch>
        </p:blipFill>
        <p:spPr>
          <a:xfrm>
            <a:off x="143590" y="1064668"/>
            <a:ext cx="554323" cy="554323"/>
          </a:xfrm>
          <a:prstGeom prst="rect">
            <a:avLst/>
          </a:prstGeom>
        </p:spPr>
      </p:pic>
      <p:pic>
        <p:nvPicPr>
          <p:cNvPr id="14364" name="Picture 14363" descr="A black and white logo&#10;&#10;Description automatically generated with low confidence">
            <a:extLst>
              <a:ext uri="{FF2B5EF4-FFF2-40B4-BE49-F238E27FC236}">
                <a16:creationId xmlns:a16="http://schemas.microsoft.com/office/drawing/2014/main" id="{D1025203-C567-D1D3-3014-E93511A7110C}"/>
              </a:ext>
            </a:extLst>
          </p:cNvPr>
          <p:cNvPicPr>
            <a:picLocks noChangeAspect="1"/>
          </p:cNvPicPr>
          <p:nvPr/>
        </p:nvPicPr>
        <p:blipFill>
          <a:blip r:embed="rId89" cstate="print">
            <a:extLst>
              <a:ext uri="{28A0092B-C50C-407E-A947-70E740481C1C}">
                <a14:useLocalDpi xmlns:a14="http://schemas.microsoft.com/office/drawing/2010/main" val="0"/>
              </a:ext>
            </a:extLst>
          </a:blip>
          <a:stretch>
            <a:fillRect/>
          </a:stretch>
        </p:blipFill>
        <p:spPr>
          <a:xfrm>
            <a:off x="7225377" y="4737661"/>
            <a:ext cx="1010228" cy="296334"/>
          </a:xfrm>
          <a:prstGeom prst="rect">
            <a:avLst/>
          </a:prstGeom>
        </p:spPr>
      </p:pic>
      <p:pic>
        <p:nvPicPr>
          <p:cNvPr id="14365" name="Picture 14364" descr="A picture containing logo&#10;&#10;Description automatically generated">
            <a:extLst>
              <a:ext uri="{FF2B5EF4-FFF2-40B4-BE49-F238E27FC236}">
                <a16:creationId xmlns:a16="http://schemas.microsoft.com/office/drawing/2014/main" id="{17839CE5-A6BA-36DE-A956-97993A4B4EFF}"/>
              </a:ext>
            </a:extLst>
          </p:cNvPr>
          <p:cNvPicPr>
            <a:picLocks noChangeAspect="1"/>
          </p:cNvPicPr>
          <p:nvPr/>
        </p:nvPicPr>
        <p:blipFill>
          <a:blip r:embed="rId90">
            <a:extLst>
              <a:ext uri="{28A0092B-C50C-407E-A947-70E740481C1C}">
                <a14:useLocalDpi xmlns:a14="http://schemas.microsoft.com/office/drawing/2010/main" val="0"/>
              </a:ext>
            </a:extLst>
          </a:blip>
          <a:stretch>
            <a:fillRect/>
          </a:stretch>
        </p:blipFill>
        <p:spPr>
          <a:xfrm>
            <a:off x="10681674" y="5022910"/>
            <a:ext cx="416663" cy="416663"/>
          </a:xfrm>
          <a:prstGeom prst="rect">
            <a:avLst/>
          </a:prstGeom>
        </p:spPr>
      </p:pic>
      <p:pic>
        <p:nvPicPr>
          <p:cNvPr id="14366" name="Picture 14365" descr="A picture containing logo&#10;&#10;Description automatically generated">
            <a:extLst>
              <a:ext uri="{FF2B5EF4-FFF2-40B4-BE49-F238E27FC236}">
                <a16:creationId xmlns:a16="http://schemas.microsoft.com/office/drawing/2014/main" id="{DF2E58AD-183B-637B-B764-644A8F5869FE}"/>
              </a:ext>
            </a:extLst>
          </p:cNvPr>
          <p:cNvPicPr>
            <a:picLocks noChangeAspect="1"/>
          </p:cNvPicPr>
          <p:nvPr/>
        </p:nvPicPr>
        <p:blipFill>
          <a:blip r:embed="rId91" cstate="print">
            <a:extLst>
              <a:ext uri="{28A0092B-C50C-407E-A947-70E740481C1C}">
                <a14:useLocalDpi xmlns:a14="http://schemas.microsoft.com/office/drawing/2010/main" val="0"/>
              </a:ext>
            </a:extLst>
          </a:blip>
          <a:stretch>
            <a:fillRect/>
          </a:stretch>
        </p:blipFill>
        <p:spPr>
          <a:xfrm>
            <a:off x="7831685" y="1265256"/>
            <a:ext cx="454681" cy="555626"/>
          </a:xfrm>
          <a:prstGeom prst="rect">
            <a:avLst/>
          </a:prstGeom>
        </p:spPr>
      </p:pic>
      <p:pic>
        <p:nvPicPr>
          <p:cNvPr id="14367" name="Picture 14366" descr="Text&#10;&#10;Description automatically generated with medium confidence">
            <a:extLst>
              <a:ext uri="{FF2B5EF4-FFF2-40B4-BE49-F238E27FC236}">
                <a16:creationId xmlns:a16="http://schemas.microsoft.com/office/drawing/2014/main" id="{D0320490-6344-CC85-7D6C-E130B626CB80}"/>
              </a:ext>
            </a:extLst>
          </p:cNvPr>
          <p:cNvPicPr>
            <a:picLocks noChangeAspect="1"/>
          </p:cNvPicPr>
          <p:nvPr/>
        </p:nvPicPr>
        <p:blipFill>
          <a:blip r:embed="rId92" cstate="print">
            <a:extLst>
              <a:ext uri="{28A0092B-C50C-407E-A947-70E740481C1C}">
                <a14:useLocalDpi xmlns:a14="http://schemas.microsoft.com/office/drawing/2010/main" val="0"/>
              </a:ext>
            </a:extLst>
          </a:blip>
          <a:stretch>
            <a:fillRect/>
          </a:stretch>
        </p:blipFill>
        <p:spPr>
          <a:xfrm>
            <a:off x="5162754" y="2007417"/>
            <a:ext cx="623502" cy="623502"/>
          </a:xfrm>
          <a:prstGeom prst="rect">
            <a:avLst/>
          </a:prstGeom>
        </p:spPr>
      </p:pic>
      <p:pic>
        <p:nvPicPr>
          <p:cNvPr id="14368" name="Picture 14367" descr="Logo&#10;&#10;Description automatically generated with low confidence">
            <a:extLst>
              <a:ext uri="{FF2B5EF4-FFF2-40B4-BE49-F238E27FC236}">
                <a16:creationId xmlns:a16="http://schemas.microsoft.com/office/drawing/2014/main" id="{F87AD313-B0A9-8B2B-68A9-0FE65DE5F059}"/>
              </a:ext>
            </a:extLst>
          </p:cNvPr>
          <p:cNvPicPr>
            <a:picLocks noChangeAspect="1"/>
          </p:cNvPicPr>
          <p:nvPr/>
        </p:nvPicPr>
        <p:blipFill rotWithShape="1">
          <a:blip r:embed="rId93">
            <a:extLst>
              <a:ext uri="{28A0092B-C50C-407E-A947-70E740481C1C}">
                <a14:useLocalDpi xmlns:a14="http://schemas.microsoft.com/office/drawing/2010/main" val="0"/>
              </a:ext>
            </a:extLst>
          </a:blip>
          <a:srcRect l="17852" t="2491" r="16579" b="1044"/>
          <a:stretch/>
        </p:blipFill>
        <p:spPr>
          <a:xfrm>
            <a:off x="2913291" y="1194871"/>
            <a:ext cx="533469" cy="353186"/>
          </a:xfrm>
          <a:prstGeom prst="rect">
            <a:avLst/>
          </a:prstGeom>
        </p:spPr>
      </p:pic>
      <p:pic>
        <p:nvPicPr>
          <p:cNvPr id="14369" name="Picture 14368" descr="Text&#10;&#10;Description automatically generated">
            <a:extLst>
              <a:ext uri="{FF2B5EF4-FFF2-40B4-BE49-F238E27FC236}">
                <a16:creationId xmlns:a16="http://schemas.microsoft.com/office/drawing/2014/main" id="{DEBB82F5-C697-38ED-8119-3460050B3EE7}"/>
              </a:ext>
            </a:extLst>
          </p:cNvPr>
          <p:cNvPicPr>
            <a:picLocks noChangeAspect="1"/>
          </p:cNvPicPr>
          <p:nvPr/>
        </p:nvPicPr>
        <p:blipFill>
          <a:blip r:embed="rId94">
            <a:extLst>
              <a:ext uri="{28A0092B-C50C-407E-A947-70E740481C1C}">
                <a14:useLocalDpi xmlns:a14="http://schemas.microsoft.com/office/drawing/2010/main" val="0"/>
              </a:ext>
            </a:extLst>
          </a:blip>
          <a:stretch>
            <a:fillRect/>
          </a:stretch>
        </p:blipFill>
        <p:spPr>
          <a:xfrm>
            <a:off x="11074675" y="5002860"/>
            <a:ext cx="1015030" cy="456763"/>
          </a:xfrm>
          <a:prstGeom prst="rect">
            <a:avLst/>
          </a:prstGeom>
        </p:spPr>
      </p:pic>
      <p:pic>
        <p:nvPicPr>
          <p:cNvPr id="14370" name="Picture 14369" descr="A picture containing text, tableware, plate, dishware&#10;&#10;Description automatically generated">
            <a:extLst>
              <a:ext uri="{FF2B5EF4-FFF2-40B4-BE49-F238E27FC236}">
                <a16:creationId xmlns:a16="http://schemas.microsoft.com/office/drawing/2014/main" id="{DC5CAE21-A5E6-0651-8B33-3386A5171621}"/>
              </a:ext>
            </a:extLst>
          </p:cNvPr>
          <p:cNvPicPr>
            <a:picLocks noChangeAspect="1"/>
          </p:cNvPicPr>
          <p:nvPr/>
        </p:nvPicPr>
        <p:blipFill>
          <a:blip r:embed="rId95" cstate="print">
            <a:extLst>
              <a:ext uri="{28A0092B-C50C-407E-A947-70E740481C1C}">
                <a14:useLocalDpi xmlns:a14="http://schemas.microsoft.com/office/drawing/2010/main" val="0"/>
              </a:ext>
            </a:extLst>
          </a:blip>
          <a:stretch>
            <a:fillRect/>
          </a:stretch>
        </p:blipFill>
        <p:spPr>
          <a:xfrm>
            <a:off x="4535247" y="4156198"/>
            <a:ext cx="546660" cy="331759"/>
          </a:xfrm>
          <a:prstGeom prst="rect">
            <a:avLst/>
          </a:prstGeom>
        </p:spPr>
      </p:pic>
      <p:pic>
        <p:nvPicPr>
          <p:cNvPr id="14371" name="Picture 14370" descr="Icon&#10;&#10;Description automatically generated">
            <a:extLst>
              <a:ext uri="{FF2B5EF4-FFF2-40B4-BE49-F238E27FC236}">
                <a16:creationId xmlns:a16="http://schemas.microsoft.com/office/drawing/2014/main" id="{7E0CC7BB-77B4-F201-280C-3ADDDE0D625D}"/>
              </a:ext>
            </a:extLst>
          </p:cNvPr>
          <p:cNvPicPr>
            <a:picLocks noChangeAspect="1"/>
          </p:cNvPicPr>
          <p:nvPr/>
        </p:nvPicPr>
        <p:blipFill>
          <a:blip r:embed="rId96" cstate="print">
            <a:extLst>
              <a:ext uri="{28A0092B-C50C-407E-A947-70E740481C1C}">
                <a14:useLocalDpi xmlns:a14="http://schemas.microsoft.com/office/drawing/2010/main" val="0"/>
              </a:ext>
            </a:extLst>
          </a:blip>
          <a:stretch>
            <a:fillRect/>
          </a:stretch>
        </p:blipFill>
        <p:spPr>
          <a:xfrm>
            <a:off x="5757906" y="2027003"/>
            <a:ext cx="659465" cy="595981"/>
          </a:xfrm>
          <a:prstGeom prst="rect">
            <a:avLst/>
          </a:prstGeom>
        </p:spPr>
      </p:pic>
      <p:pic>
        <p:nvPicPr>
          <p:cNvPr id="14372" name="Picture 14371" descr="Text&#10;&#10;Description automatically generated">
            <a:extLst>
              <a:ext uri="{FF2B5EF4-FFF2-40B4-BE49-F238E27FC236}">
                <a16:creationId xmlns:a16="http://schemas.microsoft.com/office/drawing/2014/main" id="{14AE6FF6-84EB-13EA-CDC7-EA2D44C63B89}"/>
              </a:ext>
            </a:extLst>
          </p:cNvPr>
          <p:cNvPicPr>
            <a:picLocks noChangeAspect="1"/>
          </p:cNvPicPr>
          <p:nvPr/>
        </p:nvPicPr>
        <p:blipFill>
          <a:blip r:embed="rId97" cstate="print">
            <a:extLst>
              <a:ext uri="{28A0092B-C50C-407E-A947-70E740481C1C}">
                <a14:useLocalDpi xmlns:a14="http://schemas.microsoft.com/office/drawing/2010/main" val="0"/>
              </a:ext>
            </a:extLst>
          </a:blip>
          <a:stretch>
            <a:fillRect/>
          </a:stretch>
        </p:blipFill>
        <p:spPr>
          <a:xfrm>
            <a:off x="9884114" y="5010246"/>
            <a:ext cx="765425" cy="425236"/>
          </a:xfrm>
          <a:prstGeom prst="rect">
            <a:avLst/>
          </a:prstGeom>
        </p:spPr>
      </p:pic>
      <p:pic>
        <p:nvPicPr>
          <p:cNvPr id="14373" name="Picture 14372" descr="A picture containing text&#10;&#10;Description automatically generated">
            <a:extLst>
              <a:ext uri="{FF2B5EF4-FFF2-40B4-BE49-F238E27FC236}">
                <a16:creationId xmlns:a16="http://schemas.microsoft.com/office/drawing/2014/main" id="{C1440522-9232-6D93-4FAF-E5EE92D843E6}"/>
              </a:ext>
            </a:extLst>
          </p:cNvPr>
          <p:cNvPicPr>
            <a:picLocks noChangeAspect="1"/>
          </p:cNvPicPr>
          <p:nvPr/>
        </p:nvPicPr>
        <p:blipFill>
          <a:blip r:embed="rId98">
            <a:extLst>
              <a:ext uri="{28A0092B-C50C-407E-A947-70E740481C1C}">
                <a14:useLocalDpi xmlns:a14="http://schemas.microsoft.com/office/drawing/2010/main" val="0"/>
              </a:ext>
            </a:extLst>
          </a:blip>
          <a:stretch>
            <a:fillRect/>
          </a:stretch>
        </p:blipFill>
        <p:spPr>
          <a:xfrm>
            <a:off x="6874121" y="741811"/>
            <a:ext cx="508878" cy="436181"/>
          </a:xfrm>
          <a:prstGeom prst="rect">
            <a:avLst/>
          </a:prstGeom>
        </p:spPr>
      </p:pic>
      <p:pic>
        <p:nvPicPr>
          <p:cNvPr id="14374" name="Picture 14373" descr="Text&#10;&#10;Description automatically generated with low confidence">
            <a:extLst>
              <a:ext uri="{FF2B5EF4-FFF2-40B4-BE49-F238E27FC236}">
                <a16:creationId xmlns:a16="http://schemas.microsoft.com/office/drawing/2014/main" id="{59C6486A-0EC9-C2CD-58D0-85509C16B532}"/>
              </a:ext>
            </a:extLst>
          </p:cNvPr>
          <p:cNvPicPr>
            <a:picLocks noChangeAspect="1"/>
          </p:cNvPicPr>
          <p:nvPr/>
        </p:nvPicPr>
        <p:blipFill>
          <a:blip r:embed="rId99" cstate="print">
            <a:extLst>
              <a:ext uri="{28A0092B-C50C-407E-A947-70E740481C1C}">
                <a14:useLocalDpi xmlns:a14="http://schemas.microsoft.com/office/drawing/2010/main" val="0"/>
              </a:ext>
            </a:extLst>
          </a:blip>
          <a:stretch>
            <a:fillRect/>
          </a:stretch>
        </p:blipFill>
        <p:spPr>
          <a:xfrm>
            <a:off x="7154090" y="5704198"/>
            <a:ext cx="736201" cy="249090"/>
          </a:xfrm>
          <a:prstGeom prst="rect">
            <a:avLst/>
          </a:prstGeom>
        </p:spPr>
      </p:pic>
      <p:pic>
        <p:nvPicPr>
          <p:cNvPr id="14375" name="Picture 14374" descr="Logo&#10;&#10;Description automatically generated">
            <a:extLst>
              <a:ext uri="{FF2B5EF4-FFF2-40B4-BE49-F238E27FC236}">
                <a16:creationId xmlns:a16="http://schemas.microsoft.com/office/drawing/2014/main" id="{FEE46C78-2729-E352-7A20-C802A65A5428}"/>
              </a:ext>
            </a:extLst>
          </p:cNvPr>
          <p:cNvPicPr>
            <a:picLocks noChangeAspect="1"/>
          </p:cNvPicPr>
          <p:nvPr/>
        </p:nvPicPr>
        <p:blipFill>
          <a:blip r:embed="rId100" cstate="print">
            <a:extLst>
              <a:ext uri="{28A0092B-C50C-407E-A947-70E740481C1C}">
                <a14:useLocalDpi xmlns:a14="http://schemas.microsoft.com/office/drawing/2010/main" val="0"/>
              </a:ext>
            </a:extLst>
          </a:blip>
          <a:stretch>
            <a:fillRect/>
          </a:stretch>
        </p:blipFill>
        <p:spPr>
          <a:xfrm>
            <a:off x="7136740" y="1219374"/>
            <a:ext cx="634348" cy="643863"/>
          </a:xfrm>
          <a:prstGeom prst="rect">
            <a:avLst/>
          </a:prstGeom>
        </p:spPr>
      </p:pic>
      <p:pic>
        <p:nvPicPr>
          <p:cNvPr id="14376" name="Picture 14375" descr="Graphical user interface, text&#10;&#10;Description automatically generated">
            <a:extLst>
              <a:ext uri="{FF2B5EF4-FFF2-40B4-BE49-F238E27FC236}">
                <a16:creationId xmlns:a16="http://schemas.microsoft.com/office/drawing/2014/main" id="{7C384E0E-9DFB-F52D-CF14-A062AC592EBA}"/>
              </a:ext>
            </a:extLst>
          </p:cNvPr>
          <p:cNvPicPr>
            <a:picLocks noChangeAspect="1"/>
          </p:cNvPicPr>
          <p:nvPr/>
        </p:nvPicPr>
        <p:blipFill>
          <a:blip r:embed="rId101">
            <a:extLst>
              <a:ext uri="{28A0092B-C50C-407E-A947-70E740481C1C}">
                <a14:useLocalDpi xmlns:a14="http://schemas.microsoft.com/office/drawing/2010/main" val="0"/>
              </a:ext>
            </a:extLst>
          </a:blip>
          <a:stretch>
            <a:fillRect/>
          </a:stretch>
        </p:blipFill>
        <p:spPr>
          <a:xfrm>
            <a:off x="4984535" y="1614405"/>
            <a:ext cx="977654" cy="410615"/>
          </a:xfrm>
          <a:prstGeom prst="rect">
            <a:avLst/>
          </a:prstGeom>
        </p:spPr>
      </p:pic>
      <p:pic>
        <p:nvPicPr>
          <p:cNvPr id="14377" name="Picture 14376" descr="Text&#10;&#10;Description automatically generated">
            <a:extLst>
              <a:ext uri="{FF2B5EF4-FFF2-40B4-BE49-F238E27FC236}">
                <a16:creationId xmlns:a16="http://schemas.microsoft.com/office/drawing/2014/main" id="{FE4A4225-5310-048B-EE49-D08806500244}"/>
              </a:ext>
            </a:extLst>
          </p:cNvPr>
          <p:cNvPicPr>
            <a:picLocks noChangeAspect="1"/>
          </p:cNvPicPr>
          <p:nvPr/>
        </p:nvPicPr>
        <p:blipFill>
          <a:blip r:embed="rId102">
            <a:extLst>
              <a:ext uri="{28A0092B-C50C-407E-A947-70E740481C1C}">
                <a14:useLocalDpi xmlns:a14="http://schemas.microsoft.com/office/drawing/2010/main" val="0"/>
              </a:ext>
            </a:extLst>
          </a:blip>
          <a:stretch>
            <a:fillRect/>
          </a:stretch>
        </p:blipFill>
        <p:spPr>
          <a:xfrm>
            <a:off x="3447929" y="4069254"/>
            <a:ext cx="945283" cy="316670"/>
          </a:xfrm>
          <a:prstGeom prst="rect">
            <a:avLst/>
          </a:prstGeom>
        </p:spPr>
      </p:pic>
      <p:pic>
        <p:nvPicPr>
          <p:cNvPr id="14378" name="Picture 14377" descr="A picture containing email&#10;&#10;Description automatically generated">
            <a:extLst>
              <a:ext uri="{FF2B5EF4-FFF2-40B4-BE49-F238E27FC236}">
                <a16:creationId xmlns:a16="http://schemas.microsoft.com/office/drawing/2014/main" id="{F784AB87-2BB7-A5C3-C12B-8FA6F7CB8475}"/>
              </a:ext>
            </a:extLst>
          </p:cNvPr>
          <p:cNvPicPr>
            <a:picLocks noChangeAspect="1"/>
          </p:cNvPicPr>
          <p:nvPr/>
        </p:nvPicPr>
        <p:blipFill>
          <a:blip r:embed="rId103">
            <a:extLst>
              <a:ext uri="{28A0092B-C50C-407E-A947-70E740481C1C}">
                <a14:useLocalDpi xmlns:a14="http://schemas.microsoft.com/office/drawing/2010/main" val="0"/>
              </a:ext>
            </a:extLst>
          </a:blip>
          <a:stretch>
            <a:fillRect/>
          </a:stretch>
        </p:blipFill>
        <p:spPr>
          <a:xfrm>
            <a:off x="11327192" y="3980690"/>
            <a:ext cx="690355" cy="467158"/>
          </a:xfrm>
          <a:prstGeom prst="rect">
            <a:avLst/>
          </a:prstGeom>
        </p:spPr>
      </p:pic>
      <p:pic>
        <p:nvPicPr>
          <p:cNvPr id="14379" name="Picture 14378" descr="Text&#10;&#10;Description automatically generated">
            <a:extLst>
              <a:ext uri="{FF2B5EF4-FFF2-40B4-BE49-F238E27FC236}">
                <a16:creationId xmlns:a16="http://schemas.microsoft.com/office/drawing/2014/main" id="{AFA23942-7E8A-2E86-C732-617D84B66151}"/>
              </a:ext>
            </a:extLst>
          </p:cNvPr>
          <p:cNvPicPr>
            <a:picLocks noChangeAspect="1"/>
          </p:cNvPicPr>
          <p:nvPr/>
        </p:nvPicPr>
        <p:blipFill>
          <a:blip r:embed="rId104" cstate="print">
            <a:extLst>
              <a:ext uri="{28A0092B-C50C-407E-A947-70E740481C1C}">
                <a14:useLocalDpi xmlns:a14="http://schemas.microsoft.com/office/drawing/2010/main" val="0"/>
              </a:ext>
            </a:extLst>
          </a:blip>
          <a:stretch>
            <a:fillRect/>
          </a:stretch>
        </p:blipFill>
        <p:spPr>
          <a:xfrm>
            <a:off x="542183" y="5713179"/>
            <a:ext cx="604248" cy="280975"/>
          </a:xfrm>
          <a:prstGeom prst="rect">
            <a:avLst/>
          </a:prstGeom>
        </p:spPr>
      </p:pic>
      <p:pic>
        <p:nvPicPr>
          <p:cNvPr id="14380" name="Picture 14379" descr="Logo, company name&#10;&#10;Description automatically generated">
            <a:extLst>
              <a:ext uri="{FF2B5EF4-FFF2-40B4-BE49-F238E27FC236}">
                <a16:creationId xmlns:a16="http://schemas.microsoft.com/office/drawing/2014/main" id="{CD522336-08BF-5DDD-4433-B7883E968BF0}"/>
              </a:ext>
            </a:extLst>
          </p:cNvPr>
          <p:cNvPicPr>
            <a:picLocks noChangeAspect="1"/>
          </p:cNvPicPr>
          <p:nvPr/>
        </p:nvPicPr>
        <p:blipFill>
          <a:blip r:embed="rId105" cstate="print">
            <a:extLst>
              <a:ext uri="{28A0092B-C50C-407E-A947-70E740481C1C}">
                <a14:useLocalDpi xmlns:a14="http://schemas.microsoft.com/office/drawing/2010/main" val="0"/>
              </a:ext>
            </a:extLst>
          </a:blip>
          <a:stretch>
            <a:fillRect/>
          </a:stretch>
        </p:blipFill>
        <p:spPr>
          <a:xfrm>
            <a:off x="5769297" y="5022911"/>
            <a:ext cx="551581" cy="329302"/>
          </a:xfrm>
          <a:prstGeom prst="rect">
            <a:avLst/>
          </a:prstGeom>
        </p:spPr>
      </p:pic>
      <p:pic>
        <p:nvPicPr>
          <p:cNvPr id="14381" name="Picture 14380" descr="Shape&#10;&#10;Description automatically generated with medium confidence">
            <a:extLst>
              <a:ext uri="{FF2B5EF4-FFF2-40B4-BE49-F238E27FC236}">
                <a16:creationId xmlns:a16="http://schemas.microsoft.com/office/drawing/2014/main" id="{E335C857-F34E-3B34-0111-C7786BC770D5}"/>
              </a:ext>
            </a:extLst>
          </p:cNvPr>
          <p:cNvPicPr>
            <a:picLocks noChangeAspect="1"/>
          </p:cNvPicPr>
          <p:nvPr/>
        </p:nvPicPr>
        <p:blipFill>
          <a:blip r:embed="rId106" cstate="print">
            <a:extLst>
              <a:ext uri="{28A0092B-C50C-407E-A947-70E740481C1C}">
                <a14:useLocalDpi xmlns:a14="http://schemas.microsoft.com/office/drawing/2010/main" val="0"/>
              </a:ext>
            </a:extLst>
          </a:blip>
          <a:stretch>
            <a:fillRect/>
          </a:stretch>
        </p:blipFill>
        <p:spPr>
          <a:xfrm>
            <a:off x="5633998" y="5473283"/>
            <a:ext cx="738774" cy="201557"/>
          </a:xfrm>
          <a:prstGeom prst="rect">
            <a:avLst/>
          </a:prstGeom>
        </p:spPr>
      </p:pic>
      <p:pic>
        <p:nvPicPr>
          <p:cNvPr id="14382" name="Picture 14381" descr="Shape&#10;&#10;Description automatically generated with medium confidence">
            <a:extLst>
              <a:ext uri="{FF2B5EF4-FFF2-40B4-BE49-F238E27FC236}">
                <a16:creationId xmlns:a16="http://schemas.microsoft.com/office/drawing/2014/main" id="{67D6D8C4-B6E5-6A5C-B11A-F105E0D7AA1D}"/>
              </a:ext>
            </a:extLst>
          </p:cNvPr>
          <p:cNvPicPr>
            <a:picLocks noChangeAspect="1"/>
          </p:cNvPicPr>
          <p:nvPr/>
        </p:nvPicPr>
        <p:blipFill>
          <a:blip r:embed="rId107" cstate="print">
            <a:extLst>
              <a:ext uri="{28A0092B-C50C-407E-A947-70E740481C1C}">
                <a14:useLocalDpi xmlns:a14="http://schemas.microsoft.com/office/drawing/2010/main" val="0"/>
              </a:ext>
            </a:extLst>
          </a:blip>
          <a:stretch>
            <a:fillRect/>
          </a:stretch>
        </p:blipFill>
        <p:spPr>
          <a:xfrm>
            <a:off x="1365816" y="4314405"/>
            <a:ext cx="1190758" cy="285152"/>
          </a:xfrm>
          <a:prstGeom prst="rect">
            <a:avLst/>
          </a:prstGeom>
        </p:spPr>
      </p:pic>
      <p:pic>
        <p:nvPicPr>
          <p:cNvPr id="14383" name="Picture 14382" descr="Logo&#10;&#10;Description automatically generated">
            <a:extLst>
              <a:ext uri="{FF2B5EF4-FFF2-40B4-BE49-F238E27FC236}">
                <a16:creationId xmlns:a16="http://schemas.microsoft.com/office/drawing/2014/main" id="{813FD4AF-BD7F-320C-7686-9030973912BD}"/>
              </a:ext>
            </a:extLst>
          </p:cNvPr>
          <p:cNvPicPr>
            <a:picLocks noChangeAspect="1"/>
          </p:cNvPicPr>
          <p:nvPr/>
        </p:nvPicPr>
        <p:blipFill>
          <a:blip r:embed="rId108" cstate="print">
            <a:extLst>
              <a:ext uri="{28A0092B-C50C-407E-A947-70E740481C1C}">
                <a14:useLocalDpi xmlns:a14="http://schemas.microsoft.com/office/drawing/2010/main" val="0"/>
              </a:ext>
            </a:extLst>
          </a:blip>
          <a:stretch>
            <a:fillRect/>
          </a:stretch>
        </p:blipFill>
        <p:spPr>
          <a:xfrm>
            <a:off x="4501258" y="4971709"/>
            <a:ext cx="1084298" cy="373701"/>
          </a:xfrm>
          <a:prstGeom prst="rect">
            <a:avLst/>
          </a:prstGeom>
        </p:spPr>
      </p:pic>
      <p:pic>
        <p:nvPicPr>
          <p:cNvPr id="14384" name="Picture 14383" descr="A picture containing text, clipart&#10;&#10;Description automatically generated">
            <a:extLst>
              <a:ext uri="{FF2B5EF4-FFF2-40B4-BE49-F238E27FC236}">
                <a16:creationId xmlns:a16="http://schemas.microsoft.com/office/drawing/2014/main" id="{680B9749-ED3F-980A-2D3A-F384DB71A51B}"/>
              </a:ext>
            </a:extLst>
          </p:cNvPr>
          <p:cNvPicPr>
            <a:picLocks noChangeAspect="1"/>
          </p:cNvPicPr>
          <p:nvPr/>
        </p:nvPicPr>
        <p:blipFill>
          <a:blip r:embed="rId109" cstate="print">
            <a:extLst>
              <a:ext uri="{28A0092B-C50C-407E-A947-70E740481C1C}">
                <a14:useLocalDpi xmlns:a14="http://schemas.microsoft.com/office/drawing/2010/main" val="0"/>
              </a:ext>
            </a:extLst>
          </a:blip>
          <a:stretch>
            <a:fillRect/>
          </a:stretch>
        </p:blipFill>
        <p:spPr>
          <a:xfrm>
            <a:off x="9078588" y="4579701"/>
            <a:ext cx="961561" cy="351538"/>
          </a:xfrm>
          <a:prstGeom prst="rect">
            <a:avLst/>
          </a:prstGeom>
        </p:spPr>
      </p:pic>
      <p:pic>
        <p:nvPicPr>
          <p:cNvPr id="14385" name="Picture 14384" descr="Text&#10;&#10;Description automatically generated">
            <a:extLst>
              <a:ext uri="{FF2B5EF4-FFF2-40B4-BE49-F238E27FC236}">
                <a16:creationId xmlns:a16="http://schemas.microsoft.com/office/drawing/2014/main" id="{1B8B6AA3-4CE3-4CA4-A368-A2F2B55C5BF3}"/>
              </a:ext>
            </a:extLst>
          </p:cNvPr>
          <p:cNvPicPr>
            <a:picLocks noChangeAspect="1"/>
          </p:cNvPicPr>
          <p:nvPr/>
        </p:nvPicPr>
        <p:blipFill>
          <a:blip r:embed="rId110" cstate="print">
            <a:extLst>
              <a:ext uri="{28A0092B-C50C-407E-A947-70E740481C1C}">
                <a14:useLocalDpi xmlns:a14="http://schemas.microsoft.com/office/drawing/2010/main" val="0"/>
              </a:ext>
            </a:extLst>
          </a:blip>
          <a:stretch>
            <a:fillRect/>
          </a:stretch>
        </p:blipFill>
        <p:spPr>
          <a:xfrm>
            <a:off x="9469232" y="1195917"/>
            <a:ext cx="961560" cy="280975"/>
          </a:xfrm>
          <a:prstGeom prst="rect">
            <a:avLst/>
          </a:prstGeom>
        </p:spPr>
      </p:pic>
      <p:pic>
        <p:nvPicPr>
          <p:cNvPr id="14386" name="Picture 14385" descr="Diagram&#10;&#10;Description automatically generated">
            <a:extLst>
              <a:ext uri="{FF2B5EF4-FFF2-40B4-BE49-F238E27FC236}">
                <a16:creationId xmlns:a16="http://schemas.microsoft.com/office/drawing/2014/main" id="{DA41BE3B-9F35-649B-E0E4-AF41114DA4C6}"/>
              </a:ext>
            </a:extLst>
          </p:cNvPr>
          <p:cNvPicPr>
            <a:picLocks noChangeAspect="1"/>
          </p:cNvPicPr>
          <p:nvPr/>
        </p:nvPicPr>
        <p:blipFill>
          <a:blip r:embed="rId111" cstate="print">
            <a:extLst>
              <a:ext uri="{28A0092B-C50C-407E-A947-70E740481C1C}">
                <a14:useLocalDpi xmlns:a14="http://schemas.microsoft.com/office/drawing/2010/main" val="0"/>
              </a:ext>
            </a:extLst>
          </a:blip>
          <a:stretch>
            <a:fillRect/>
          </a:stretch>
        </p:blipFill>
        <p:spPr>
          <a:xfrm>
            <a:off x="3411389" y="1949390"/>
            <a:ext cx="903270" cy="633220"/>
          </a:xfrm>
          <a:prstGeom prst="rect">
            <a:avLst/>
          </a:prstGeom>
        </p:spPr>
      </p:pic>
      <p:pic>
        <p:nvPicPr>
          <p:cNvPr id="14387" name="Picture 14386" descr="Graphical user interface, application&#10;&#10;Description automatically generated">
            <a:extLst>
              <a:ext uri="{FF2B5EF4-FFF2-40B4-BE49-F238E27FC236}">
                <a16:creationId xmlns:a16="http://schemas.microsoft.com/office/drawing/2014/main" id="{71784AC2-55B3-4142-2E31-5FEE4F7EDF23}"/>
              </a:ext>
            </a:extLst>
          </p:cNvPr>
          <p:cNvPicPr>
            <a:picLocks noChangeAspect="1"/>
          </p:cNvPicPr>
          <p:nvPr/>
        </p:nvPicPr>
        <p:blipFill>
          <a:blip r:embed="rId112" cstate="print">
            <a:extLst>
              <a:ext uri="{28A0092B-C50C-407E-A947-70E740481C1C}">
                <a14:useLocalDpi xmlns:a14="http://schemas.microsoft.com/office/drawing/2010/main" val="0"/>
              </a:ext>
            </a:extLst>
          </a:blip>
          <a:stretch>
            <a:fillRect/>
          </a:stretch>
        </p:blipFill>
        <p:spPr>
          <a:xfrm>
            <a:off x="1512318" y="5694524"/>
            <a:ext cx="830782" cy="307551"/>
          </a:xfrm>
          <a:prstGeom prst="rect">
            <a:avLst/>
          </a:prstGeom>
        </p:spPr>
      </p:pic>
      <p:pic>
        <p:nvPicPr>
          <p:cNvPr id="14388" name="Picture 14387" descr="Logo&#10;&#10;Description automatically generated with low confidence">
            <a:extLst>
              <a:ext uri="{FF2B5EF4-FFF2-40B4-BE49-F238E27FC236}">
                <a16:creationId xmlns:a16="http://schemas.microsoft.com/office/drawing/2014/main" id="{3E210CCD-91CC-FBD4-44A7-71B4A172B82F}"/>
              </a:ext>
            </a:extLst>
          </p:cNvPr>
          <p:cNvPicPr>
            <a:picLocks noChangeAspect="1"/>
          </p:cNvPicPr>
          <p:nvPr/>
        </p:nvPicPr>
        <p:blipFill>
          <a:blip r:embed="rId113" cstate="print">
            <a:extLst>
              <a:ext uri="{28A0092B-C50C-407E-A947-70E740481C1C}">
                <a14:useLocalDpi xmlns:a14="http://schemas.microsoft.com/office/drawing/2010/main" val="0"/>
              </a:ext>
            </a:extLst>
          </a:blip>
          <a:stretch>
            <a:fillRect/>
          </a:stretch>
        </p:blipFill>
        <p:spPr>
          <a:xfrm>
            <a:off x="7575852" y="3530329"/>
            <a:ext cx="786004" cy="588275"/>
          </a:xfrm>
          <a:prstGeom prst="rect">
            <a:avLst/>
          </a:prstGeom>
        </p:spPr>
      </p:pic>
      <p:pic>
        <p:nvPicPr>
          <p:cNvPr id="14389" name="Picture 14388" descr="Logo, company name&#10;&#10;Description automatically generated">
            <a:extLst>
              <a:ext uri="{FF2B5EF4-FFF2-40B4-BE49-F238E27FC236}">
                <a16:creationId xmlns:a16="http://schemas.microsoft.com/office/drawing/2014/main" id="{D766F5E7-848F-2F87-52CA-D958BC396856}"/>
              </a:ext>
            </a:extLst>
          </p:cNvPr>
          <p:cNvPicPr>
            <a:picLocks noChangeAspect="1"/>
          </p:cNvPicPr>
          <p:nvPr/>
        </p:nvPicPr>
        <p:blipFill>
          <a:blip r:embed="rId114" cstate="print">
            <a:extLst>
              <a:ext uri="{28A0092B-C50C-407E-A947-70E740481C1C}">
                <a14:useLocalDpi xmlns:a14="http://schemas.microsoft.com/office/drawing/2010/main" val="0"/>
              </a:ext>
            </a:extLst>
          </a:blip>
          <a:stretch>
            <a:fillRect/>
          </a:stretch>
        </p:blipFill>
        <p:spPr>
          <a:xfrm>
            <a:off x="8394706" y="2248114"/>
            <a:ext cx="398082" cy="398082"/>
          </a:xfrm>
          <a:prstGeom prst="rect">
            <a:avLst/>
          </a:prstGeom>
        </p:spPr>
      </p:pic>
      <p:pic>
        <p:nvPicPr>
          <p:cNvPr id="14390" name="Picture 14389" descr="Logo&#10;&#10;Description automatically generated">
            <a:extLst>
              <a:ext uri="{FF2B5EF4-FFF2-40B4-BE49-F238E27FC236}">
                <a16:creationId xmlns:a16="http://schemas.microsoft.com/office/drawing/2014/main" id="{99DEBE89-71DE-AC92-7767-69CE85A5CF4F}"/>
              </a:ext>
            </a:extLst>
          </p:cNvPr>
          <p:cNvPicPr>
            <a:picLocks noChangeAspect="1"/>
          </p:cNvPicPr>
          <p:nvPr/>
        </p:nvPicPr>
        <p:blipFill>
          <a:blip r:embed="rId115" cstate="print">
            <a:extLst>
              <a:ext uri="{28A0092B-C50C-407E-A947-70E740481C1C}">
                <a14:useLocalDpi xmlns:a14="http://schemas.microsoft.com/office/drawing/2010/main" val="0"/>
              </a:ext>
            </a:extLst>
          </a:blip>
          <a:stretch>
            <a:fillRect/>
          </a:stretch>
        </p:blipFill>
        <p:spPr>
          <a:xfrm>
            <a:off x="3455133" y="1258451"/>
            <a:ext cx="798880" cy="736240"/>
          </a:xfrm>
          <a:prstGeom prst="rect">
            <a:avLst/>
          </a:prstGeom>
        </p:spPr>
      </p:pic>
      <p:pic>
        <p:nvPicPr>
          <p:cNvPr id="14391" name="Picture 14390" descr="Graphical user interface, application&#10;&#10;Description automatically generated">
            <a:extLst>
              <a:ext uri="{FF2B5EF4-FFF2-40B4-BE49-F238E27FC236}">
                <a16:creationId xmlns:a16="http://schemas.microsoft.com/office/drawing/2014/main" id="{C587D0DE-FC15-6AA5-329D-4539ECF5ED04}"/>
              </a:ext>
            </a:extLst>
          </p:cNvPr>
          <p:cNvPicPr>
            <a:picLocks noChangeAspect="1"/>
          </p:cNvPicPr>
          <p:nvPr/>
        </p:nvPicPr>
        <p:blipFill>
          <a:blip r:embed="rId116" cstate="print">
            <a:extLst>
              <a:ext uri="{28A0092B-C50C-407E-A947-70E740481C1C}">
                <a14:useLocalDpi xmlns:a14="http://schemas.microsoft.com/office/drawing/2010/main" val="0"/>
              </a:ext>
            </a:extLst>
          </a:blip>
          <a:stretch>
            <a:fillRect/>
          </a:stretch>
        </p:blipFill>
        <p:spPr>
          <a:xfrm>
            <a:off x="11173585" y="3646967"/>
            <a:ext cx="747918" cy="339963"/>
          </a:xfrm>
          <a:prstGeom prst="rect">
            <a:avLst/>
          </a:prstGeom>
        </p:spPr>
      </p:pic>
      <p:pic>
        <p:nvPicPr>
          <p:cNvPr id="14393" name="Picture 14392" descr="A picture containing text&#10;&#10;Description automatically generated">
            <a:extLst>
              <a:ext uri="{FF2B5EF4-FFF2-40B4-BE49-F238E27FC236}">
                <a16:creationId xmlns:a16="http://schemas.microsoft.com/office/drawing/2014/main" id="{16A77975-DB7C-C878-D80B-B536F55D7587}"/>
              </a:ext>
            </a:extLst>
          </p:cNvPr>
          <p:cNvPicPr>
            <a:picLocks noChangeAspect="1"/>
          </p:cNvPicPr>
          <p:nvPr/>
        </p:nvPicPr>
        <p:blipFill>
          <a:blip r:embed="rId117" cstate="print">
            <a:extLst>
              <a:ext uri="{28A0092B-C50C-407E-A947-70E740481C1C}">
                <a14:useLocalDpi xmlns:a14="http://schemas.microsoft.com/office/drawing/2010/main" val="0"/>
              </a:ext>
            </a:extLst>
          </a:blip>
          <a:stretch>
            <a:fillRect/>
          </a:stretch>
        </p:blipFill>
        <p:spPr>
          <a:xfrm>
            <a:off x="1490057" y="2303871"/>
            <a:ext cx="747918" cy="224375"/>
          </a:xfrm>
          <a:prstGeom prst="rect">
            <a:avLst/>
          </a:prstGeom>
        </p:spPr>
      </p:pic>
      <p:pic>
        <p:nvPicPr>
          <p:cNvPr id="14394" name="Picture 14393" descr="A picture containing shape&#10;&#10;Description automatically generated">
            <a:extLst>
              <a:ext uri="{FF2B5EF4-FFF2-40B4-BE49-F238E27FC236}">
                <a16:creationId xmlns:a16="http://schemas.microsoft.com/office/drawing/2014/main" id="{33061CBA-D1E7-A7B6-D1FA-AB1AA6CD2F20}"/>
              </a:ext>
            </a:extLst>
          </p:cNvPr>
          <p:cNvPicPr>
            <a:picLocks noChangeAspect="1"/>
          </p:cNvPicPr>
          <p:nvPr/>
        </p:nvPicPr>
        <p:blipFill>
          <a:blip r:embed="rId118">
            <a:extLst>
              <a:ext uri="{28A0092B-C50C-407E-A947-70E740481C1C}">
                <a14:useLocalDpi xmlns:a14="http://schemas.microsoft.com/office/drawing/2010/main" val="0"/>
              </a:ext>
            </a:extLst>
          </a:blip>
          <a:stretch>
            <a:fillRect/>
          </a:stretch>
        </p:blipFill>
        <p:spPr>
          <a:xfrm>
            <a:off x="8453804" y="3653924"/>
            <a:ext cx="1256985" cy="297487"/>
          </a:xfrm>
          <a:prstGeom prst="rect">
            <a:avLst/>
          </a:prstGeom>
        </p:spPr>
      </p:pic>
      <p:pic>
        <p:nvPicPr>
          <p:cNvPr id="14395" name="Picture 14394" descr="A picture containing text, sign, outdoor&#10;&#10;Description automatically generated">
            <a:extLst>
              <a:ext uri="{FF2B5EF4-FFF2-40B4-BE49-F238E27FC236}">
                <a16:creationId xmlns:a16="http://schemas.microsoft.com/office/drawing/2014/main" id="{A5343262-7B9B-2105-9DD6-18439FA63762}"/>
              </a:ext>
            </a:extLst>
          </p:cNvPr>
          <p:cNvPicPr>
            <a:picLocks noChangeAspect="1"/>
          </p:cNvPicPr>
          <p:nvPr/>
        </p:nvPicPr>
        <p:blipFill>
          <a:blip r:embed="rId119" cstate="print">
            <a:extLst>
              <a:ext uri="{28A0092B-C50C-407E-A947-70E740481C1C}">
                <a14:useLocalDpi xmlns:a14="http://schemas.microsoft.com/office/drawing/2010/main" val="0"/>
              </a:ext>
            </a:extLst>
          </a:blip>
          <a:stretch>
            <a:fillRect/>
          </a:stretch>
        </p:blipFill>
        <p:spPr>
          <a:xfrm>
            <a:off x="8491492" y="4039189"/>
            <a:ext cx="476740" cy="419532"/>
          </a:xfrm>
          <a:prstGeom prst="rect">
            <a:avLst/>
          </a:prstGeom>
        </p:spPr>
      </p:pic>
      <p:pic>
        <p:nvPicPr>
          <p:cNvPr id="14396" name="Picture 14395" descr="Text&#10;&#10;Description automatically generated with medium confidence">
            <a:extLst>
              <a:ext uri="{FF2B5EF4-FFF2-40B4-BE49-F238E27FC236}">
                <a16:creationId xmlns:a16="http://schemas.microsoft.com/office/drawing/2014/main" id="{66698A6C-4658-1E8D-3B79-25CF3BB96BF0}"/>
              </a:ext>
            </a:extLst>
          </p:cNvPr>
          <p:cNvPicPr>
            <a:picLocks noChangeAspect="1"/>
          </p:cNvPicPr>
          <p:nvPr/>
        </p:nvPicPr>
        <p:blipFill>
          <a:blip r:embed="rId120" cstate="print">
            <a:extLst>
              <a:ext uri="{28A0092B-C50C-407E-A947-70E740481C1C}">
                <a14:useLocalDpi xmlns:a14="http://schemas.microsoft.com/office/drawing/2010/main" val="0"/>
              </a:ext>
            </a:extLst>
          </a:blip>
          <a:stretch>
            <a:fillRect/>
          </a:stretch>
        </p:blipFill>
        <p:spPr>
          <a:xfrm>
            <a:off x="5733954" y="4066075"/>
            <a:ext cx="633841" cy="427842"/>
          </a:xfrm>
          <a:prstGeom prst="rect">
            <a:avLst/>
          </a:prstGeom>
        </p:spPr>
      </p:pic>
      <p:pic>
        <p:nvPicPr>
          <p:cNvPr id="14397" name="Picture 14396" descr="Logo, company name&#10;&#10;Description automatically generated">
            <a:extLst>
              <a:ext uri="{FF2B5EF4-FFF2-40B4-BE49-F238E27FC236}">
                <a16:creationId xmlns:a16="http://schemas.microsoft.com/office/drawing/2014/main" id="{019D38CC-5AD6-55A6-B6BD-D7A227BA4F2B}"/>
              </a:ext>
            </a:extLst>
          </p:cNvPr>
          <p:cNvPicPr>
            <a:picLocks noChangeAspect="1"/>
          </p:cNvPicPr>
          <p:nvPr/>
        </p:nvPicPr>
        <p:blipFill>
          <a:blip r:embed="rId121" cstate="print">
            <a:extLst>
              <a:ext uri="{28A0092B-C50C-407E-A947-70E740481C1C}">
                <a14:useLocalDpi xmlns:a14="http://schemas.microsoft.com/office/drawing/2010/main" val="0"/>
              </a:ext>
            </a:extLst>
          </a:blip>
          <a:stretch>
            <a:fillRect/>
          </a:stretch>
        </p:blipFill>
        <p:spPr>
          <a:xfrm>
            <a:off x="11204690" y="2531032"/>
            <a:ext cx="418187" cy="560457"/>
          </a:xfrm>
          <a:prstGeom prst="rect">
            <a:avLst/>
          </a:prstGeom>
        </p:spPr>
      </p:pic>
      <p:pic>
        <p:nvPicPr>
          <p:cNvPr id="14398" name="Picture 14397" descr="Shape&#10;&#10;Description automatically generated with medium confidence">
            <a:extLst>
              <a:ext uri="{FF2B5EF4-FFF2-40B4-BE49-F238E27FC236}">
                <a16:creationId xmlns:a16="http://schemas.microsoft.com/office/drawing/2014/main" id="{04F9820C-CCBD-9961-2F37-3A5711E072F7}"/>
              </a:ext>
            </a:extLst>
          </p:cNvPr>
          <p:cNvPicPr>
            <a:picLocks noChangeAspect="1"/>
          </p:cNvPicPr>
          <p:nvPr/>
        </p:nvPicPr>
        <p:blipFill>
          <a:blip r:embed="rId122" cstate="print">
            <a:extLst>
              <a:ext uri="{28A0092B-C50C-407E-A947-70E740481C1C}">
                <a14:useLocalDpi xmlns:a14="http://schemas.microsoft.com/office/drawing/2010/main" val="0"/>
              </a:ext>
            </a:extLst>
          </a:blip>
          <a:stretch>
            <a:fillRect/>
          </a:stretch>
        </p:blipFill>
        <p:spPr>
          <a:xfrm>
            <a:off x="6040511" y="732117"/>
            <a:ext cx="715492" cy="664313"/>
          </a:xfrm>
          <a:prstGeom prst="rect">
            <a:avLst/>
          </a:prstGeom>
        </p:spPr>
      </p:pic>
      <p:pic>
        <p:nvPicPr>
          <p:cNvPr id="14399" name="Picture 14398" descr="Text&#10;&#10;Description automatically generated">
            <a:extLst>
              <a:ext uri="{FF2B5EF4-FFF2-40B4-BE49-F238E27FC236}">
                <a16:creationId xmlns:a16="http://schemas.microsoft.com/office/drawing/2014/main" id="{4395EDC1-D88A-E030-12E5-D7BE76A20D80}"/>
              </a:ext>
            </a:extLst>
          </p:cNvPr>
          <p:cNvPicPr>
            <a:picLocks noChangeAspect="1"/>
          </p:cNvPicPr>
          <p:nvPr/>
        </p:nvPicPr>
        <p:blipFill>
          <a:blip r:embed="rId123">
            <a:extLst>
              <a:ext uri="{28A0092B-C50C-407E-A947-70E740481C1C}">
                <a14:useLocalDpi xmlns:a14="http://schemas.microsoft.com/office/drawing/2010/main" val="0"/>
              </a:ext>
            </a:extLst>
          </a:blip>
          <a:stretch>
            <a:fillRect/>
          </a:stretch>
        </p:blipFill>
        <p:spPr>
          <a:xfrm>
            <a:off x="6407944" y="2446966"/>
            <a:ext cx="868970" cy="344147"/>
          </a:xfrm>
          <a:prstGeom prst="rect">
            <a:avLst/>
          </a:prstGeom>
        </p:spPr>
      </p:pic>
      <p:pic>
        <p:nvPicPr>
          <p:cNvPr id="14400" name="Picture 14399" descr="A picture containing text&#10;&#10;Description automatically generated">
            <a:extLst>
              <a:ext uri="{FF2B5EF4-FFF2-40B4-BE49-F238E27FC236}">
                <a16:creationId xmlns:a16="http://schemas.microsoft.com/office/drawing/2014/main" id="{40885272-C131-8C65-78D2-EB8F4156E0CF}"/>
              </a:ext>
            </a:extLst>
          </p:cNvPr>
          <p:cNvPicPr>
            <a:picLocks noChangeAspect="1"/>
          </p:cNvPicPr>
          <p:nvPr/>
        </p:nvPicPr>
        <p:blipFill>
          <a:blip r:embed="rId124" cstate="print">
            <a:extLst>
              <a:ext uri="{28A0092B-C50C-407E-A947-70E740481C1C}">
                <a14:useLocalDpi xmlns:a14="http://schemas.microsoft.com/office/drawing/2010/main" val="0"/>
              </a:ext>
            </a:extLst>
          </a:blip>
          <a:stretch>
            <a:fillRect/>
          </a:stretch>
        </p:blipFill>
        <p:spPr>
          <a:xfrm>
            <a:off x="6504324" y="5313517"/>
            <a:ext cx="620354" cy="383552"/>
          </a:xfrm>
          <a:prstGeom prst="rect">
            <a:avLst/>
          </a:prstGeom>
        </p:spPr>
      </p:pic>
      <p:pic>
        <p:nvPicPr>
          <p:cNvPr id="14401" name="Picture 14400" descr="A picture containing company name&#10;&#10;Description automatically generated">
            <a:extLst>
              <a:ext uri="{FF2B5EF4-FFF2-40B4-BE49-F238E27FC236}">
                <a16:creationId xmlns:a16="http://schemas.microsoft.com/office/drawing/2014/main" id="{13756451-5727-F240-E422-48D3B7A7A88F}"/>
              </a:ext>
            </a:extLst>
          </p:cNvPr>
          <p:cNvPicPr>
            <a:picLocks noChangeAspect="1"/>
          </p:cNvPicPr>
          <p:nvPr/>
        </p:nvPicPr>
        <p:blipFill>
          <a:blip r:embed="rId125" cstate="print">
            <a:extLst>
              <a:ext uri="{28A0092B-C50C-407E-A947-70E740481C1C}">
                <a14:useLocalDpi xmlns:a14="http://schemas.microsoft.com/office/drawing/2010/main" val="0"/>
              </a:ext>
            </a:extLst>
          </a:blip>
          <a:stretch>
            <a:fillRect/>
          </a:stretch>
        </p:blipFill>
        <p:spPr>
          <a:xfrm>
            <a:off x="6379547" y="2049758"/>
            <a:ext cx="716677" cy="344147"/>
          </a:xfrm>
          <a:prstGeom prst="rect">
            <a:avLst/>
          </a:prstGeom>
        </p:spPr>
      </p:pic>
      <p:pic>
        <p:nvPicPr>
          <p:cNvPr id="14402" name="Picture 14401">
            <a:extLst>
              <a:ext uri="{FF2B5EF4-FFF2-40B4-BE49-F238E27FC236}">
                <a16:creationId xmlns:a16="http://schemas.microsoft.com/office/drawing/2014/main" id="{C262A68F-1890-FC5D-0E43-C80A406F65A2}"/>
              </a:ext>
            </a:extLst>
          </p:cNvPr>
          <p:cNvPicPr>
            <a:picLocks noChangeAspect="1"/>
          </p:cNvPicPr>
          <p:nvPr/>
        </p:nvPicPr>
        <p:blipFill>
          <a:blip r:embed="rId126" cstate="print">
            <a:extLst>
              <a:ext uri="{28A0092B-C50C-407E-A947-70E740481C1C}">
                <a14:useLocalDpi xmlns:a14="http://schemas.microsoft.com/office/drawing/2010/main" val="0"/>
              </a:ext>
            </a:extLst>
          </a:blip>
          <a:stretch>
            <a:fillRect/>
          </a:stretch>
        </p:blipFill>
        <p:spPr>
          <a:xfrm>
            <a:off x="8134663" y="5207184"/>
            <a:ext cx="843353" cy="182496"/>
          </a:xfrm>
          <a:prstGeom prst="rect">
            <a:avLst/>
          </a:prstGeom>
        </p:spPr>
      </p:pic>
      <p:pic>
        <p:nvPicPr>
          <p:cNvPr id="14403" name="Picture 14402" descr="Logo&#10;&#10;Description automatically generated with medium confidence">
            <a:extLst>
              <a:ext uri="{FF2B5EF4-FFF2-40B4-BE49-F238E27FC236}">
                <a16:creationId xmlns:a16="http://schemas.microsoft.com/office/drawing/2014/main" id="{134C2995-D51A-7759-2671-C76BE4D9FF2E}"/>
              </a:ext>
            </a:extLst>
          </p:cNvPr>
          <p:cNvPicPr>
            <a:picLocks noChangeAspect="1"/>
          </p:cNvPicPr>
          <p:nvPr/>
        </p:nvPicPr>
        <p:blipFill>
          <a:blip r:embed="rId127" cstate="print">
            <a:extLst>
              <a:ext uri="{28A0092B-C50C-407E-A947-70E740481C1C}">
                <a14:useLocalDpi xmlns:a14="http://schemas.microsoft.com/office/drawing/2010/main" val="0"/>
              </a:ext>
            </a:extLst>
          </a:blip>
          <a:stretch>
            <a:fillRect/>
          </a:stretch>
        </p:blipFill>
        <p:spPr>
          <a:xfrm>
            <a:off x="253139" y="3242592"/>
            <a:ext cx="1292721" cy="727026"/>
          </a:xfrm>
          <a:prstGeom prst="rect">
            <a:avLst/>
          </a:prstGeom>
        </p:spPr>
      </p:pic>
      <p:pic>
        <p:nvPicPr>
          <p:cNvPr id="14404" name="Picture 14403" descr="A picture containing text, clipart&#10;&#10;Description automatically generated">
            <a:extLst>
              <a:ext uri="{FF2B5EF4-FFF2-40B4-BE49-F238E27FC236}">
                <a16:creationId xmlns:a16="http://schemas.microsoft.com/office/drawing/2014/main" id="{96B30636-C672-F023-A9B9-678C179078D8}"/>
              </a:ext>
            </a:extLst>
          </p:cNvPr>
          <p:cNvPicPr>
            <a:picLocks noChangeAspect="1"/>
          </p:cNvPicPr>
          <p:nvPr/>
        </p:nvPicPr>
        <p:blipFill rotWithShape="1">
          <a:blip r:embed="rId128">
            <a:extLst>
              <a:ext uri="{28A0092B-C50C-407E-A947-70E740481C1C}">
                <a14:useLocalDpi xmlns:a14="http://schemas.microsoft.com/office/drawing/2010/main" val="0"/>
              </a:ext>
            </a:extLst>
          </a:blip>
          <a:srcRect l="24286" r="29823"/>
          <a:stretch/>
        </p:blipFill>
        <p:spPr>
          <a:xfrm>
            <a:off x="855905" y="5310624"/>
            <a:ext cx="562536" cy="367747"/>
          </a:xfrm>
          <a:prstGeom prst="rect">
            <a:avLst/>
          </a:prstGeom>
        </p:spPr>
      </p:pic>
      <p:pic>
        <p:nvPicPr>
          <p:cNvPr id="14405" name="Picture 14404" descr="Logo, company name&#10;&#10;Description automatically generated">
            <a:extLst>
              <a:ext uri="{FF2B5EF4-FFF2-40B4-BE49-F238E27FC236}">
                <a16:creationId xmlns:a16="http://schemas.microsoft.com/office/drawing/2014/main" id="{88BA6E8C-4A7F-294C-4B3D-AA859A0EB164}"/>
              </a:ext>
            </a:extLst>
          </p:cNvPr>
          <p:cNvPicPr>
            <a:picLocks noChangeAspect="1"/>
          </p:cNvPicPr>
          <p:nvPr/>
        </p:nvPicPr>
        <p:blipFill>
          <a:blip r:embed="rId129" cstate="print">
            <a:extLst>
              <a:ext uri="{28A0092B-C50C-407E-A947-70E740481C1C}">
                <a14:useLocalDpi xmlns:a14="http://schemas.microsoft.com/office/drawing/2010/main" val="0"/>
              </a:ext>
            </a:extLst>
          </a:blip>
          <a:stretch>
            <a:fillRect/>
          </a:stretch>
        </p:blipFill>
        <p:spPr>
          <a:xfrm>
            <a:off x="6098190" y="3598324"/>
            <a:ext cx="464167" cy="423805"/>
          </a:xfrm>
          <a:prstGeom prst="rect">
            <a:avLst/>
          </a:prstGeom>
        </p:spPr>
      </p:pic>
      <p:pic>
        <p:nvPicPr>
          <p:cNvPr id="14406" name="Picture 14405">
            <a:extLst>
              <a:ext uri="{FF2B5EF4-FFF2-40B4-BE49-F238E27FC236}">
                <a16:creationId xmlns:a16="http://schemas.microsoft.com/office/drawing/2014/main" id="{34CEDC78-564A-F208-9FC0-41CFCE154002}"/>
              </a:ext>
            </a:extLst>
          </p:cNvPr>
          <p:cNvPicPr>
            <a:picLocks noChangeAspect="1"/>
          </p:cNvPicPr>
          <p:nvPr/>
        </p:nvPicPr>
        <p:blipFill>
          <a:blip r:embed="rId130">
            <a:extLst>
              <a:ext uri="{28A0092B-C50C-407E-A947-70E740481C1C}">
                <a14:useLocalDpi xmlns:a14="http://schemas.microsoft.com/office/drawing/2010/main" val="0"/>
              </a:ext>
            </a:extLst>
          </a:blip>
          <a:stretch>
            <a:fillRect/>
          </a:stretch>
        </p:blipFill>
        <p:spPr>
          <a:xfrm>
            <a:off x="530865" y="3772481"/>
            <a:ext cx="462012" cy="462012"/>
          </a:xfrm>
          <a:prstGeom prst="rect">
            <a:avLst/>
          </a:prstGeom>
        </p:spPr>
      </p:pic>
      <p:pic>
        <p:nvPicPr>
          <p:cNvPr id="14407" name="Picture 14406">
            <a:extLst>
              <a:ext uri="{FF2B5EF4-FFF2-40B4-BE49-F238E27FC236}">
                <a16:creationId xmlns:a16="http://schemas.microsoft.com/office/drawing/2014/main" id="{335F196B-6C62-FA92-B1CF-A18A396E2FB3}"/>
              </a:ext>
            </a:extLst>
          </p:cNvPr>
          <p:cNvPicPr>
            <a:picLocks noChangeAspect="1"/>
          </p:cNvPicPr>
          <p:nvPr/>
        </p:nvPicPr>
        <p:blipFill>
          <a:blip r:embed="rId131" cstate="print">
            <a:extLst>
              <a:ext uri="{28A0092B-C50C-407E-A947-70E740481C1C}">
                <a14:useLocalDpi xmlns:a14="http://schemas.microsoft.com/office/drawing/2010/main" val="0"/>
              </a:ext>
            </a:extLst>
          </a:blip>
          <a:stretch>
            <a:fillRect/>
          </a:stretch>
        </p:blipFill>
        <p:spPr>
          <a:xfrm>
            <a:off x="11089913" y="1613843"/>
            <a:ext cx="1038839" cy="311651"/>
          </a:xfrm>
          <a:prstGeom prst="rect">
            <a:avLst/>
          </a:prstGeom>
        </p:spPr>
      </p:pic>
      <p:pic>
        <p:nvPicPr>
          <p:cNvPr id="14408" name="Picture 14407" descr="Graphical user interface, text&#10;&#10;Description automatically generated with medium confidence">
            <a:extLst>
              <a:ext uri="{FF2B5EF4-FFF2-40B4-BE49-F238E27FC236}">
                <a16:creationId xmlns:a16="http://schemas.microsoft.com/office/drawing/2014/main" id="{A8EED596-A8D2-B821-D756-E75B9D6AE6C6}"/>
              </a:ext>
            </a:extLst>
          </p:cNvPr>
          <p:cNvPicPr>
            <a:picLocks noChangeAspect="1"/>
          </p:cNvPicPr>
          <p:nvPr/>
        </p:nvPicPr>
        <p:blipFill>
          <a:blip r:embed="rId132" cstate="print">
            <a:extLst>
              <a:ext uri="{28A0092B-C50C-407E-A947-70E740481C1C}">
                <a14:useLocalDpi xmlns:a14="http://schemas.microsoft.com/office/drawing/2010/main" val="0"/>
              </a:ext>
            </a:extLst>
          </a:blip>
          <a:stretch>
            <a:fillRect/>
          </a:stretch>
        </p:blipFill>
        <p:spPr>
          <a:xfrm>
            <a:off x="135144" y="4276112"/>
            <a:ext cx="1043272" cy="329455"/>
          </a:xfrm>
          <a:prstGeom prst="rect">
            <a:avLst/>
          </a:prstGeom>
        </p:spPr>
      </p:pic>
      <p:pic>
        <p:nvPicPr>
          <p:cNvPr id="14409" name="Picture 14408" descr="A close-up of a logo&#10;&#10;Description automatically generated">
            <a:extLst>
              <a:ext uri="{FF2B5EF4-FFF2-40B4-BE49-F238E27FC236}">
                <a16:creationId xmlns:a16="http://schemas.microsoft.com/office/drawing/2014/main" id="{8C6AEE24-D37A-0152-3813-4328D8060BC7}"/>
              </a:ext>
            </a:extLst>
          </p:cNvPr>
          <p:cNvPicPr>
            <a:picLocks noChangeAspect="1"/>
          </p:cNvPicPr>
          <p:nvPr/>
        </p:nvPicPr>
        <p:blipFill>
          <a:blip r:embed="rId133" cstate="print">
            <a:extLst>
              <a:ext uri="{28A0092B-C50C-407E-A947-70E740481C1C}">
                <a14:useLocalDpi xmlns:a14="http://schemas.microsoft.com/office/drawing/2010/main" val="0"/>
              </a:ext>
            </a:extLst>
          </a:blip>
          <a:stretch>
            <a:fillRect/>
          </a:stretch>
        </p:blipFill>
        <p:spPr>
          <a:xfrm>
            <a:off x="9006340" y="2828531"/>
            <a:ext cx="996074" cy="265395"/>
          </a:xfrm>
          <a:prstGeom prst="rect">
            <a:avLst/>
          </a:prstGeom>
        </p:spPr>
      </p:pic>
      <p:pic>
        <p:nvPicPr>
          <p:cNvPr id="14411" name="Picture 14410" descr="A logo with black dots and white text&#10;&#10;Description automatically generated">
            <a:extLst>
              <a:ext uri="{FF2B5EF4-FFF2-40B4-BE49-F238E27FC236}">
                <a16:creationId xmlns:a16="http://schemas.microsoft.com/office/drawing/2014/main" id="{E079F417-8D5E-9244-8195-8DF0CD235DD9}"/>
              </a:ext>
            </a:extLst>
          </p:cNvPr>
          <p:cNvPicPr>
            <a:picLocks noChangeAspect="1"/>
          </p:cNvPicPr>
          <p:nvPr/>
        </p:nvPicPr>
        <p:blipFill rotWithShape="1">
          <a:blip r:embed="rId134">
            <a:extLst>
              <a:ext uri="{28A0092B-C50C-407E-A947-70E740481C1C}">
                <a14:useLocalDpi xmlns:a14="http://schemas.microsoft.com/office/drawing/2010/main" val="0"/>
              </a:ext>
            </a:extLst>
          </a:blip>
          <a:srcRect l="27298" t="10794" r="21486" b="-1"/>
          <a:stretch/>
        </p:blipFill>
        <p:spPr>
          <a:xfrm>
            <a:off x="162978" y="4699831"/>
            <a:ext cx="812313" cy="424458"/>
          </a:xfrm>
          <a:prstGeom prst="rect">
            <a:avLst/>
          </a:prstGeom>
        </p:spPr>
      </p:pic>
      <p:pic>
        <p:nvPicPr>
          <p:cNvPr id="14412" name="Picture 14411" descr="A black text on a white background&#10;&#10;Description automatically generated">
            <a:extLst>
              <a:ext uri="{FF2B5EF4-FFF2-40B4-BE49-F238E27FC236}">
                <a16:creationId xmlns:a16="http://schemas.microsoft.com/office/drawing/2014/main" id="{B955971B-E171-32A6-C311-2D164218C2B6}"/>
              </a:ext>
            </a:extLst>
          </p:cNvPr>
          <p:cNvPicPr>
            <a:picLocks noChangeAspect="1"/>
          </p:cNvPicPr>
          <p:nvPr/>
        </p:nvPicPr>
        <p:blipFill>
          <a:blip r:embed="rId135" cstate="print">
            <a:extLst>
              <a:ext uri="{28A0092B-C50C-407E-A947-70E740481C1C}">
                <a14:useLocalDpi xmlns:a14="http://schemas.microsoft.com/office/drawing/2010/main" val="0"/>
              </a:ext>
            </a:extLst>
          </a:blip>
          <a:stretch>
            <a:fillRect/>
          </a:stretch>
        </p:blipFill>
        <p:spPr>
          <a:xfrm>
            <a:off x="4458422" y="3582809"/>
            <a:ext cx="468514" cy="476058"/>
          </a:xfrm>
          <a:prstGeom prst="rect">
            <a:avLst/>
          </a:prstGeom>
        </p:spPr>
      </p:pic>
      <p:pic>
        <p:nvPicPr>
          <p:cNvPr id="14413" name="Picture 14412" descr="A blue square with white text&#10;&#10;Description automatically generated">
            <a:extLst>
              <a:ext uri="{FF2B5EF4-FFF2-40B4-BE49-F238E27FC236}">
                <a16:creationId xmlns:a16="http://schemas.microsoft.com/office/drawing/2014/main" id="{5A709192-4E43-F625-5307-E8BD3686A92F}"/>
              </a:ext>
            </a:extLst>
          </p:cNvPr>
          <p:cNvPicPr>
            <a:picLocks noChangeAspect="1"/>
          </p:cNvPicPr>
          <p:nvPr/>
        </p:nvPicPr>
        <p:blipFill>
          <a:blip r:embed="rId136" cstate="print">
            <a:extLst>
              <a:ext uri="{28A0092B-C50C-407E-A947-70E740481C1C}">
                <a14:useLocalDpi xmlns:a14="http://schemas.microsoft.com/office/drawing/2010/main" val="0"/>
              </a:ext>
            </a:extLst>
          </a:blip>
          <a:stretch>
            <a:fillRect/>
          </a:stretch>
        </p:blipFill>
        <p:spPr>
          <a:xfrm>
            <a:off x="1500395" y="5110003"/>
            <a:ext cx="392304" cy="440791"/>
          </a:xfrm>
          <a:prstGeom prst="rect">
            <a:avLst/>
          </a:prstGeom>
        </p:spPr>
      </p:pic>
      <p:pic>
        <p:nvPicPr>
          <p:cNvPr id="14414" name="Picture 14413" descr="A black text on a white background&#10;&#10;Description automatically generated">
            <a:extLst>
              <a:ext uri="{FF2B5EF4-FFF2-40B4-BE49-F238E27FC236}">
                <a16:creationId xmlns:a16="http://schemas.microsoft.com/office/drawing/2014/main" id="{8292DC45-7B24-905B-758F-B71534B7D647}"/>
              </a:ext>
            </a:extLst>
          </p:cNvPr>
          <p:cNvPicPr>
            <a:picLocks noChangeAspect="1"/>
          </p:cNvPicPr>
          <p:nvPr/>
        </p:nvPicPr>
        <p:blipFill>
          <a:blip r:embed="rId137" cstate="print">
            <a:extLst>
              <a:ext uri="{28A0092B-C50C-407E-A947-70E740481C1C}">
                <a14:useLocalDpi xmlns:a14="http://schemas.microsoft.com/office/drawing/2010/main" val="0"/>
              </a:ext>
            </a:extLst>
          </a:blip>
          <a:stretch>
            <a:fillRect/>
          </a:stretch>
        </p:blipFill>
        <p:spPr>
          <a:xfrm>
            <a:off x="9931464" y="3685565"/>
            <a:ext cx="916404" cy="261429"/>
          </a:xfrm>
          <a:prstGeom prst="rect">
            <a:avLst/>
          </a:prstGeom>
        </p:spPr>
      </p:pic>
      <p:pic>
        <p:nvPicPr>
          <p:cNvPr id="14415" name="Picture 14414" descr="Blue towers with pointed corners&#10;&#10;Description automatically generated with medium confidence">
            <a:extLst>
              <a:ext uri="{FF2B5EF4-FFF2-40B4-BE49-F238E27FC236}">
                <a16:creationId xmlns:a16="http://schemas.microsoft.com/office/drawing/2014/main" id="{B194A1A6-B34A-5680-67DA-3E95221369D3}"/>
              </a:ext>
            </a:extLst>
          </p:cNvPr>
          <p:cNvPicPr>
            <a:picLocks noChangeAspect="1"/>
          </p:cNvPicPr>
          <p:nvPr/>
        </p:nvPicPr>
        <p:blipFill>
          <a:blip r:embed="rId138" cstate="print">
            <a:extLst>
              <a:ext uri="{28A0092B-C50C-407E-A947-70E740481C1C}">
                <a14:useLocalDpi xmlns:a14="http://schemas.microsoft.com/office/drawing/2010/main" val="0"/>
              </a:ext>
            </a:extLst>
          </a:blip>
          <a:stretch>
            <a:fillRect/>
          </a:stretch>
        </p:blipFill>
        <p:spPr>
          <a:xfrm>
            <a:off x="11052478" y="2049758"/>
            <a:ext cx="472263" cy="472263"/>
          </a:xfrm>
          <a:prstGeom prst="rect">
            <a:avLst/>
          </a:prstGeom>
        </p:spPr>
      </p:pic>
      <p:pic>
        <p:nvPicPr>
          <p:cNvPr id="14416" name="Picture 14415" descr="A black and white circle with text&#10;&#10;Description automatically generated">
            <a:extLst>
              <a:ext uri="{FF2B5EF4-FFF2-40B4-BE49-F238E27FC236}">
                <a16:creationId xmlns:a16="http://schemas.microsoft.com/office/drawing/2014/main" id="{13D457C0-EE90-E580-4502-FBD4EA204D16}"/>
              </a:ext>
            </a:extLst>
          </p:cNvPr>
          <p:cNvPicPr>
            <a:picLocks noChangeAspect="1"/>
          </p:cNvPicPr>
          <p:nvPr/>
        </p:nvPicPr>
        <p:blipFill>
          <a:blip r:embed="rId139" cstate="print">
            <a:extLst>
              <a:ext uri="{28A0092B-C50C-407E-A947-70E740481C1C}">
                <a14:useLocalDpi xmlns:a14="http://schemas.microsoft.com/office/drawing/2010/main" val="0"/>
              </a:ext>
            </a:extLst>
          </a:blip>
          <a:stretch>
            <a:fillRect/>
          </a:stretch>
        </p:blipFill>
        <p:spPr>
          <a:xfrm>
            <a:off x="9273205" y="4985820"/>
            <a:ext cx="460649" cy="460649"/>
          </a:xfrm>
          <a:prstGeom prst="rect">
            <a:avLst/>
          </a:prstGeom>
        </p:spPr>
      </p:pic>
      <p:pic>
        <p:nvPicPr>
          <p:cNvPr id="14417" name="Picture 14416" descr="A close-up of a logo&#10;&#10;Description automatically generated">
            <a:extLst>
              <a:ext uri="{FF2B5EF4-FFF2-40B4-BE49-F238E27FC236}">
                <a16:creationId xmlns:a16="http://schemas.microsoft.com/office/drawing/2014/main" id="{330A39E7-03EC-5A82-7270-D41AC4C9DC81}"/>
              </a:ext>
            </a:extLst>
          </p:cNvPr>
          <p:cNvPicPr>
            <a:picLocks noChangeAspect="1"/>
          </p:cNvPicPr>
          <p:nvPr/>
        </p:nvPicPr>
        <p:blipFill>
          <a:blip r:embed="rId140" cstate="print">
            <a:extLst>
              <a:ext uri="{28A0092B-C50C-407E-A947-70E740481C1C}">
                <a14:useLocalDpi xmlns:a14="http://schemas.microsoft.com/office/drawing/2010/main" val="0"/>
              </a:ext>
            </a:extLst>
          </a:blip>
          <a:stretch>
            <a:fillRect/>
          </a:stretch>
        </p:blipFill>
        <p:spPr>
          <a:xfrm>
            <a:off x="10123995" y="2308989"/>
            <a:ext cx="839668" cy="472312"/>
          </a:xfrm>
          <a:prstGeom prst="rect">
            <a:avLst/>
          </a:prstGeom>
        </p:spPr>
      </p:pic>
      <p:pic>
        <p:nvPicPr>
          <p:cNvPr id="14418" name="Picture 14417" descr="A close-up of a logo&#10;&#10;Description automatically generated">
            <a:extLst>
              <a:ext uri="{FF2B5EF4-FFF2-40B4-BE49-F238E27FC236}">
                <a16:creationId xmlns:a16="http://schemas.microsoft.com/office/drawing/2014/main" id="{E6E6C91C-4DD6-C517-3FAA-7B04D3186272}"/>
              </a:ext>
            </a:extLst>
          </p:cNvPr>
          <p:cNvPicPr>
            <a:picLocks noChangeAspect="1"/>
          </p:cNvPicPr>
          <p:nvPr/>
        </p:nvPicPr>
        <p:blipFill>
          <a:blip r:embed="rId141" cstate="print">
            <a:extLst>
              <a:ext uri="{28A0092B-C50C-407E-A947-70E740481C1C}">
                <a14:useLocalDpi xmlns:a14="http://schemas.microsoft.com/office/drawing/2010/main" val="0"/>
              </a:ext>
            </a:extLst>
          </a:blip>
          <a:stretch>
            <a:fillRect/>
          </a:stretch>
        </p:blipFill>
        <p:spPr>
          <a:xfrm>
            <a:off x="2128199" y="5260641"/>
            <a:ext cx="1059413" cy="455361"/>
          </a:xfrm>
          <a:prstGeom prst="rect">
            <a:avLst/>
          </a:prstGeom>
        </p:spPr>
      </p:pic>
      <p:pic>
        <p:nvPicPr>
          <p:cNvPr id="14419" name="Picture 14418" descr="A black text on a white background&#10;&#10;Description automatically generated">
            <a:extLst>
              <a:ext uri="{FF2B5EF4-FFF2-40B4-BE49-F238E27FC236}">
                <a16:creationId xmlns:a16="http://schemas.microsoft.com/office/drawing/2014/main" id="{5ADC5195-0FB4-1F1A-31FC-0918803FB5BD}"/>
              </a:ext>
            </a:extLst>
          </p:cNvPr>
          <p:cNvPicPr>
            <a:picLocks noChangeAspect="1"/>
          </p:cNvPicPr>
          <p:nvPr/>
        </p:nvPicPr>
        <p:blipFill>
          <a:blip r:embed="rId142" cstate="print">
            <a:extLst>
              <a:ext uri="{28A0092B-C50C-407E-A947-70E740481C1C}">
                <a14:useLocalDpi xmlns:a14="http://schemas.microsoft.com/office/drawing/2010/main" val="0"/>
              </a:ext>
            </a:extLst>
          </a:blip>
          <a:stretch>
            <a:fillRect/>
          </a:stretch>
        </p:blipFill>
        <p:spPr>
          <a:xfrm>
            <a:off x="9793580" y="3215187"/>
            <a:ext cx="1121334" cy="336400"/>
          </a:xfrm>
          <a:prstGeom prst="rect">
            <a:avLst/>
          </a:prstGeom>
        </p:spPr>
      </p:pic>
      <p:pic>
        <p:nvPicPr>
          <p:cNvPr id="14420" name="Picture 14419" descr="A white circle with black text&#10;&#10;Description automatically generated">
            <a:extLst>
              <a:ext uri="{FF2B5EF4-FFF2-40B4-BE49-F238E27FC236}">
                <a16:creationId xmlns:a16="http://schemas.microsoft.com/office/drawing/2014/main" id="{D3931A38-292E-7393-8C9B-3582B7B98101}"/>
              </a:ext>
            </a:extLst>
          </p:cNvPr>
          <p:cNvPicPr>
            <a:picLocks noChangeAspect="1"/>
          </p:cNvPicPr>
          <p:nvPr/>
        </p:nvPicPr>
        <p:blipFill>
          <a:blip r:embed="rId143" cstate="print">
            <a:extLst>
              <a:ext uri="{28A0092B-C50C-407E-A947-70E740481C1C}">
                <a14:useLocalDpi xmlns:a14="http://schemas.microsoft.com/office/drawing/2010/main" val="0"/>
              </a:ext>
            </a:extLst>
          </a:blip>
          <a:stretch>
            <a:fillRect/>
          </a:stretch>
        </p:blipFill>
        <p:spPr>
          <a:xfrm>
            <a:off x="251766" y="2936778"/>
            <a:ext cx="566565" cy="566565"/>
          </a:xfrm>
          <a:prstGeom prst="rect">
            <a:avLst/>
          </a:prstGeom>
        </p:spPr>
      </p:pic>
      <p:pic>
        <p:nvPicPr>
          <p:cNvPr id="14421" name="Picture 14420" descr="A red clock on a black background&#10;&#10;Description automatically generated">
            <a:extLst>
              <a:ext uri="{FF2B5EF4-FFF2-40B4-BE49-F238E27FC236}">
                <a16:creationId xmlns:a16="http://schemas.microsoft.com/office/drawing/2014/main" id="{5D045F44-425D-BD3B-7884-034316AC0312}"/>
              </a:ext>
            </a:extLst>
          </p:cNvPr>
          <p:cNvPicPr>
            <a:picLocks noChangeAspect="1"/>
          </p:cNvPicPr>
          <p:nvPr/>
        </p:nvPicPr>
        <p:blipFill>
          <a:blip r:embed="rId144" cstate="print">
            <a:extLst>
              <a:ext uri="{28A0092B-C50C-407E-A947-70E740481C1C}">
                <a14:useLocalDpi xmlns:a14="http://schemas.microsoft.com/office/drawing/2010/main" val="0"/>
              </a:ext>
            </a:extLst>
          </a:blip>
          <a:stretch>
            <a:fillRect/>
          </a:stretch>
        </p:blipFill>
        <p:spPr>
          <a:xfrm>
            <a:off x="202538" y="5363381"/>
            <a:ext cx="645903" cy="315931"/>
          </a:xfrm>
          <a:prstGeom prst="rect">
            <a:avLst/>
          </a:prstGeom>
        </p:spPr>
      </p:pic>
      <p:pic>
        <p:nvPicPr>
          <p:cNvPr id="14422" name="Picture 14421" descr="A blue and yellow triangle logo&#10;&#10;Description automatically generated">
            <a:extLst>
              <a:ext uri="{FF2B5EF4-FFF2-40B4-BE49-F238E27FC236}">
                <a16:creationId xmlns:a16="http://schemas.microsoft.com/office/drawing/2014/main" id="{CC06146D-4DEE-7A8C-7363-8A8BD07DFD31}"/>
              </a:ext>
            </a:extLst>
          </p:cNvPr>
          <p:cNvPicPr>
            <a:picLocks noChangeAspect="1"/>
          </p:cNvPicPr>
          <p:nvPr/>
        </p:nvPicPr>
        <p:blipFill>
          <a:blip r:embed="rId145" cstate="print">
            <a:extLst>
              <a:ext uri="{28A0092B-C50C-407E-A947-70E740481C1C}">
                <a14:useLocalDpi xmlns:a14="http://schemas.microsoft.com/office/drawing/2010/main" val="0"/>
              </a:ext>
            </a:extLst>
          </a:blip>
          <a:stretch>
            <a:fillRect/>
          </a:stretch>
        </p:blipFill>
        <p:spPr>
          <a:xfrm>
            <a:off x="10023550" y="4401651"/>
            <a:ext cx="573903" cy="517030"/>
          </a:xfrm>
          <a:prstGeom prst="rect">
            <a:avLst/>
          </a:prstGeom>
        </p:spPr>
      </p:pic>
      <p:pic>
        <p:nvPicPr>
          <p:cNvPr id="14423" name="Picture 14422" descr="A black background with a black square&#10;&#10;Description automatically generated with medium confidence">
            <a:extLst>
              <a:ext uri="{FF2B5EF4-FFF2-40B4-BE49-F238E27FC236}">
                <a16:creationId xmlns:a16="http://schemas.microsoft.com/office/drawing/2014/main" id="{9080E564-6A60-B206-E92A-72629CDAF24B}"/>
              </a:ext>
            </a:extLst>
          </p:cNvPr>
          <p:cNvPicPr>
            <a:picLocks noChangeAspect="1"/>
          </p:cNvPicPr>
          <p:nvPr/>
        </p:nvPicPr>
        <p:blipFill>
          <a:blip r:embed="rId146" cstate="print">
            <a:extLst>
              <a:ext uri="{28A0092B-C50C-407E-A947-70E740481C1C}">
                <a14:useLocalDpi xmlns:a14="http://schemas.microsoft.com/office/drawing/2010/main" val="0"/>
              </a:ext>
            </a:extLst>
          </a:blip>
          <a:stretch>
            <a:fillRect/>
          </a:stretch>
        </p:blipFill>
        <p:spPr>
          <a:xfrm>
            <a:off x="8553789" y="742904"/>
            <a:ext cx="1673655" cy="348087"/>
          </a:xfrm>
          <a:prstGeom prst="rect">
            <a:avLst/>
          </a:prstGeom>
        </p:spPr>
      </p:pic>
      <p:pic>
        <p:nvPicPr>
          <p:cNvPr id="14424" name="Picture 14423" descr="A black and white logo&#10;&#10;Description automatically generated">
            <a:extLst>
              <a:ext uri="{FF2B5EF4-FFF2-40B4-BE49-F238E27FC236}">
                <a16:creationId xmlns:a16="http://schemas.microsoft.com/office/drawing/2014/main" id="{EA0513B9-1EC9-9D09-4C4E-7120C17BD644}"/>
              </a:ext>
            </a:extLst>
          </p:cNvPr>
          <p:cNvPicPr>
            <a:picLocks noChangeAspect="1"/>
          </p:cNvPicPr>
          <p:nvPr/>
        </p:nvPicPr>
        <p:blipFill>
          <a:blip r:embed="rId147" cstate="print">
            <a:extLst>
              <a:ext uri="{28A0092B-C50C-407E-A947-70E740481C1C}">
                <a14:useLocalDpi xmlns:a14="http://schemas.microsoft.com/office/drawing/2010/main" val="0"/>
              </a:ext>
            </a:extLst>
          </a:blip>
          <a:stretch>
            <a:fillRect/>
          </a:stretch>
        </p:blipFill>
        <p:spPr>
          <a:xfrm>
            <a:off x="2682070" y="5761887"/>
            <a:ext cx="1138765" cy="183054"/>
          </a:xfrm>
          <a:prstGeom prst="rect">
            <a:avLst/>
          </a:prstGeom>
        </p:spPr>
      </p:pic>
      <p:pic>
        <p:nvPicPr>
          <p:cNvPr id="14425" name="Picture 14424" descr="A black text on a white background&#10;&#10;Description automatically generated">
            <a:extLst>
              <a:ext uri="{FF2B5EF4-FFF2-40B4-BE49-F238E27FC236}">
                <a16:creationId xmlns:a16="http://schemas.microsoft.com/office/drawing/2014/main" id="{30D541A3-07D0-CB8B-C157-32C3D5A8944E}"/>
              </a:ext>
            </a:extLst>
          </p:cNvPr>
          <p:cNvPicPr>
            <a:picLocks noChangeAspect="1"/>
          </p:cNvPicPr>
          <p:nvPr/>
        </p:nvPicPr>
        <p:blipFill>
          <a:blip r:embed="rId148">
            <a:extLst>
              <a:ext uri="{28A0092B-C50C-407E-A947-70E740481C1C}">
                <a14:useLocalDpi xmlns:a14="http://schemas.microsoft.com/office/drawing/2010/main" val="0"/>
              </a:ext>
            </a:extLst>
          </a:blip>
          <a:stretch>
            <a:fillRect/>
          </a:stretch>
        </p:blipFill>
        <p:spPr>
          <a:xfrm>
            <a:off x="10227444" y="4058166"/>
            <a:ext cx="987164" cy="296150"/>
          </a:xfrm>
          <a:prstGeom prst="rect">
            <a:avLst/>
          </a:prstGeom>
        </p:spPr>
      </p:pic>
      <p:pic>
        <p:nvPicPr>
          <p:cNvPr id="14426" name="Picture 14425" descr="A black background with blue text&#10;&#10;Description automatically generated">
            <a:extLst>
              <a:ext uri="{FF2B5EF4-FFF2-40B4-BE49-F238E27FC236}">
                <a16:creationId xmlns:a16="http://schemas.microsoft.com/office/drawing/2014/main" id="{84B6E8C6-7C39-0FB4-523B-6C740F8EDB79}"/>
              </a:ext>
            </a:extLst>
          </p:cNvPr>
          <p:cNvPicPr>
            <a:picLocks noChangeAspect="1"/>
          </p:cNvPicPr>
          <p:nvPr/>
        </p:nvPicPr>
        <p:blipFill>
          <a:blip r:embed="rId149" cstate="print">
            <a:extLst>
              <a:ext uri="{28A0092B-C50C-407E-A947-70E740481C1C}">
                <a14:useLocalDpi xmlns:a14="http://schemas.microsoft.com/office/drawing/2010/main" val="0"/>
              </a:ext>
            </a:extLst>
          </a:blip>
          <a:stretch>
            <a:fillRect/>
          </a:stretch>
        </p:blipFill>
        <p:spPr>
          <a:xfrm>
            <a:off x="8900372" y="2292339"/>
            <a:ext cx="1555249" cy="430657"/>
          </a:xfrm>
          <a:prstGeom prst="rect">
            <a:avLst/>
          </a:prstGeom>
        </p:spPr>
      </p:pic>
      <p:pic>
        <p:nvPicPr>
          <p:cNvPr id="14427" name="Picture 14426" descr="A logo for a library&#10;&#10;Description automatically generated">
            <a:extLst>
              <a:ext uri="{FF2B5EF4-FFF2-40B4-BE49-F238E27FC236}">
                <a16:creationId xmlns:a16="http://schemas.microsoft.com/office/drawing/2014/main" id="{B3542CC0-F642-80A8-A7DF-CAFBBCFAEC5D}"/>
              </a:ext>
            </a:extLst>
          </p:cNvPr>
          <p:cNvPicPr>
            <a:picLocks noChangeAspect="1"/>
          </p:cNvPicPr>
          <p:nvPr/>
        </p:nvPicPr>
        <p:blipFill>
          <a:blip r:embed="rId150" cstate="print">
            <a:extLst>
              <a:ext uri="{28A0092B-C50C-407E-A947-70E740481C1C}">
                <a14:useLocalDpi xmlns:a14="http://schemas.microsoft.com/office/drawing/2010/main" val="0"/>
              </a:ext>
            </a:extLst>
          </a:blip>
          <a:stretch>
            <a:fillRect/>
          </a:stretch>
        </p:blipFill>
        <p:spPr>
          <a:xfrm>
            <a:off x="4621067" y="5638530"/>
            <a:ext cx="1049195" cy="314759"/>
          </a:xfrm>
          <a:prstGeom prst="rect">
            <a:avLst/>
          </a:prstGeom>
        </p:spPr>
      </p:pic>
      <mc:AlternateContent xmlns:mc="http://schemas.openxmlformats.org/markup-compatibility/2006" xmlns:p14="http://schemas.microsoft.com/office/powerpoint/2010/main">
        <mc:Choice Requires="p14">
          <p:contentPart p14:bwMode="auto" r:id="rId151">
            <p14:nvContentPartPr>
              <p14:cNvPr id="14337" name="Ink 14336">
                <a:extLst>
                  <a:ext uri="{FF2B5EF4-FFF2-40B4-BE49-F238E27FC236}">
                    <a16:creationId xmlns:a16="http://schemas.microsoft.com/office/drawing/2014/main" id="{6C8F939B-0AE5-30A2-77DA-8904FD5B3769}"/>
                  </a:ext>
                </a:extLst>
              </p14:cNvPr>
              <p14:cNvContentPartPr/>
              <p14:nvPr/>
            </p14:nvContentPartPr>
            <p14:xfrm>
              <a:off x="406160" y="3605840"/>
              <a:ext cx="1025280" cy="21960"/>
            </p14:xfrm>
          </p:contentPart>
        </mc:Choice>
        <mc:Fallback xmlns="">
          <p:pic>
            <p:nvPicPr>
              <p:cNvPr id="14337" name="Ink 14336">
                <a:extLst>
                  <a:ext uri="{FF2B5EF4-FFF2-40B4-BE49-F238E27FC236}">
                    <a16:creationId xmlns:a16="http://schemas.microsoft.com/office/drawing/2014/main" id="{6C8F939B-0AE5-30A2-77DA-8904FD5B3769}"/>
                  </a:ext>
                </a:extLst>
              </p:cNvPr>
              <p:cNvPicPr/>
              <p:nvPr/>
            </p:nvPicPr>
            <p:blipFill>
              <a:blip r:embed="rId153"/>
              <a:stretch>
                <a:fillRect/>
              </a:stretch>
            </p:blipFill>
            <p:spPr>
              <a:xfrm>
                <a:off x="316520" y="3426200"/>
                <a:ext cx="1204920" cy="381600"/>
              </a:xfrm>
              <a:prstGeom prst="rect">
                <a:avLst/>
              </a:prstGeom>
            </p:spPr>
          </p:pic>
        </mc:Fallback>
      </mc:AlternateContent>
      <p:sp>
        <p:nvSpPr>
          <p:cNvPr id="2" name="Oval 1">
            <a:extLst>
              <a:ext uri="{FF2B5EF4-FFF2-40B4-BE49-F238E27FC236}">
                <a16:creationId xmlns:a16="http://schemas.microsoft.com/office/drawing/2014/main" id="{6C327E7D-1382-08E6-E486-2B7B96B97918}"/>
              </a:ext>
            </a:extLst>
          </p:cNvPr>
          <p:cNvSpPr/>
          <p:nvPr/>
        </p:nvSpPr>
        <p:spPr bwMode="auto">
          <a:xfrm>
            <a:off x="10023550" y="3951873"/>
            <a:ext cx="1290997" cy="489485"/>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3" name="Oval 2">
            <a:extLst>
              <a:ext uri="{FF2B5EF4-FFF2-40B4-BE49-F238E27FC236}">
                <a16:creationId xmlns:a16="http://schemas.microsoft.com/office/drawing/2014/main" id="{FA679AE2-9BA6-93BB-26DE-DFA7591686AC}"/>
              </a:ext>
            </a:extLst>
          </p:cNvPr>
          <p:cNvSpPr/>
          <p:nvPr/>
        </p:nvSpPr>
        <p:spPr bwMode="auto">
          <a:xfrm>
            <a:off x="9877516" y="3535093"/>
            <a:ext cx="1171045" cy="489485"/>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4" name="Oval 3">
            <a:extLst>
              <a:ext uri="{FF2B5EF4-FFF2-40B4-BE49-F238E27FC236}">
                <a16:creationId xmlns:a16="http://schemas.microsoft.com/office/drawing/2014/main" id="{0633515A-BB3E-046C-86D7-406391D2D634}"/>
              </a:ext>
            </a:extLst>
          </p:cNvPr>
          <p:cNvSpPr/>
          <p:nvPr/>
        </p:nvSpPr>
        <p:spPr bwMode="auto">
          <a:xfrm>
            <a:off x="9877516" y="5444883"/>
            <a:ext cx="1228107" cy="564999"/>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5" name="Oval 4">
            <a:extLst>
              <a:ext uri="{FF2B5EF4-FFF2-40B4-BE49-F238E27FC236}">
                <a16:creationId xmlns:a16="http://schemas.microsoft.com/office/drawing/2014/main" id="{8C885C83-80C5-5B04-244E-8E7105C71953}"/>
              </a:ext>
            </a:extLst>
          </p:cNvPr>
          <p:cNvSpPr/>
          <p:nvPr/>
        </p:nvSpPr>
        <p:spPr bwMode="auto">
          <a:xfrm>
            <a:off x="5515158" y="5303059"/>
            <a:ext cx="1107113" cy="489485"/>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6" name="Oval 5">
            <a:extLst>
              <a:ext uri="{FF2B5EF4-FFF2-40B4-BE49-F238E27FC236}">
                <a16:creationId xmlns:a16="http://schemas.microsoft.com/office/drawing/2014/main" id="{B5706CDA-2A16-4F39-6BAF-EFAF851D186E}"/>
              </a:ext>
            </a:extLst>
          </p:cNvPr>
          <p:cNvSpPr/>
          <p:nvPr/>
        </p:nvSpPr>
        <p:spPr bwMode="auto">
          <a:xfrm>
            <a:off x="10408336" y="4441359"/>
            <a:ext cx="882762" cy="489485"/>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14428" name="Oval 14427">
            <a:extLst>
              <a:ext uri="{FF2B5EF4-FFF2-40B4-BE49-F238E27FC236}">
                <a16:creationId xmlns:a16="http://schemas.microsoft.com/office/drawing/2014/main" id="{09454ABB-9597-E6AF-2EB3-B1D700647163}"/>
              </a:ext>
            </a:extLst>
          </p:cNvPr>
          <p:cNvSpPr/>
          <p:nvPr/>
        </p:nvSpPr>
        <p:spPr bwMode="auto">
          <a:xfrm>
            <a:off x="5699536" y="4015178"/>
            <a:ext cx="742102" cy="526725"/>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14429" name="Oval 14428">
            <a:extLst>
              <a:ext uri="{FF2B5EF4-FFF2-40B4-BE49-F238E27FC236}">
                <a16:creationId xmlns:a16="http://schemas.microsoft.com/office/drawing/2014/main" id="{E4141A3F-7884-2306-A04A-A60EE4AEE22D}"/>
              </a:ext>
            </a:extLst>
          </p:cNvPr>
          <p:cNvSpPr/>
          <p:nvPr/>
        </p:nvSpPr>
        <p:spPr bwMode="auto">
          <a:xfrm>
            <a:off x="3324186" y="4416077"/>
            <a:ext cx="1496099" cy="770044"/>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14430" name="Oval 14429">
            <a:extLst>
              <a:ext uri="{FF2B5EF4-FFF2-40B4-BE49-F238E27FC236}">
                <a16:creationId xmlns:a16="http://schemas.microsoft.com/office/drawing/2014/main" id="{E85259FE-1C47-8ECE-7A82-EC225AE5E64F}"/>
              </a:ext>
            </a:extLst>
          </p:cNvPr>
          <p:cNvSpPr/>
          <p:nvPr/>
        </p:nvSpPr>
        <p:spPr bwMode="auto">
          <a:xfrm>
            <a:off x="1287947" y="5614255"/>
            <a:ext cx="1164925" cy="505394"/>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14431" name="Oval 14430">
            <a:extLst>
              <a:ext uri="{FF2B5EF4-FFF2-40B4-BE49-F238E27FC236}">
                <a16:creationId xmlns:a16="http://schemas.microsoft.com/office/drawing/2014/main" id="{78DD8011-7B5D-46EB-FF82-9CE1D913DA71}"/>
              </a:ext>
            </a:extLst>
          </p:cNvPr>
          <p:cNvSpPr/>
          <p:nvPr/>
        </p:nvSpPr>
        <p:spPr bwMode="auto">
          <a:xfrm>
            <a:off x="10583223" y="1062731"/>
            <a:ext cx="790813" cy="505394"/>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14432" name="Oval 14431">
            <a:extLst>
              <a:ext uri="{FF2B5EF4-FFF2-40B4-BE49-F238E27FC236}">
                <a16:creationId xmlns:a16="http://schemas.microsoft.com/office/drawing/2014/main" id="{2F509FF6-7A29-D1FE-B327-5BDDF193C03E}"/>
              </a:ext>
            </a:extLst>
          </p:cNvPr>
          <p:cNvSpPr/>
          <p:nvPr/>
        </p:nvSpPr>
        <p:spPr bwMode="auto">
          <a:xfrm>
            <a:off x="5021225" y="3964488"/>
            <a:ext cx="716413" cy="626423"/>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14433" name="Oval 14432">
            <a:extLst>
              <a:ext uri="{FF2B5EF4-FFF2-40B4-BE49-F238E27FC236}">
                <a16:creationId xmlns:a16="http://schemas.microsoft.com/office/drawing/2014/main" id="{DCADC710-778B-FECD-56D7-7FD3210D8763}"/>
              </a:ext>
            </a:extLst>
          </p:cNvPr>
          <p:cNvSpPr/>
          <p:nvPr/>
        </p:nvSpPr>
        <p:spPr bwMode="auto">
          <a:xfrm>
            <a:off x="9361013" y="1112073"/>
            <a:ext cx="1171045" cy="489485"/>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
        <p:nvSpPr>
          <p:cNvPr id="14434" name="Oval 14433">
            <a:extLst>
              <a:ext uri="{FF2B5EF4-FFF2-40B4-BE49-F238E27FC236}">
                <a16:creationId xmlns:a16="http://schemas.microsoft.com/office/drawing/2014/main" id="{7A7A87EF-ED10-A287-CF15-506B442C1306}"/>
              </a:ext>
            </a:extLst>
          </p:cNvPr>
          <p:cNvSpPr/>
          <p:nvPr/>
        </p:nvSpPr>
        <p:spPr bwMode="auto">
          <a:xfrm>
            <a:off x="2352027" y="1353875"/>
            <a:ext cx="754577" cy="669329"/>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pic>
        <p:nvPicPr>
          <p:cNvPr id="14435" name="Picture 14434">
            <a:extLst>
              <a:ext uri="{FF2B5EF4-FFF2-40B4-BE49-F238E27FC236}">
                <a16:creationId xmlns:a16="http://schemas.microsoft.com/office/drawing/2014/main" id="{78B972B7-EC6E-CD13-49D1-65C6E4488ECC}"/>
              </a:ext>
            </a:extLst>
          </p:cNvPr>
          <p:cNvPicPr>
            <a:picLocks noChangeAspect="1"/>
          </p:cNvPicPr>
          <p:nvPr/>
        </p:nvPicPr>
        <p:blipFill>
          <a:blip r:embed="rId154"/>
          <a:stretch>
            <a:fillRect/>
          </a:stretch>
        </p:blipFill>
        <p:spPr>
          <a:xfrm>
            <a:off x="10147709" y="1986272"/>
            <a:ext cx="917923" cy="250899"/>
          </a:xfrm>
          <a:prstGeom prst="rect">
            <a:avLst/>
          </a:prstGeom>
        </p:spPr>
      </p:pic>
      <p:sp>
        <p:nvSpPr>
          <p:cNvPr id="14436" name="Oval 14435">
            <a:extLst>
              <a:ext uri="{FF2B5EF4-FFF2-40B4-BE49-F238E27FC236}">
                <a16:creationId xmlns:a16="http://schemas.microsoft.com/office/drawing/2014/main" id="{7091E55D-3A62-5B6E-325B-13DA489368EB}"/>
              </a:ext>
            </a:extLst>
          </p:cNvPr>
          <p:cNvSpPr/>
          <p:nvPr/>
        </p:nvSpPr>
        <p:spPr bwMode="auto">
          <a:xfrm>
            <a:off x="9987066" y="1861795"/>
            <a:ext cx="1171045" cy="489485"/>
          </a:xfrm>
          <a:prstGeom prst="ellipse">
            <a:avLst/>
          </a:prstGeom>
          <a:noFill/>
          <a:ln w="571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en-US" sz="1800" b="0" i="0" u="none" strike="noStrike" cap="none" normalizeH="0" baseline="0">
              <a:ln>
                <a:noFill/>
              </a:ln>
              <a:effectLst/>
              <a:latin typeface="Arial" panose="020B0604020202020204" pitchFamily="34" charset="0"/>
              <a:cs typeface="Arial Unicode MS" charset="0"/>
            </a:endParaRPr>
          </a:p>
        </p:txBody>
      </p:sp>
    </p:spTree>
    <p:extLst>
      <p:ext uri="{BB962C8B-B14F-4D97-AF65-F5344CB8AC3E}">
        <p14:creationId xmlns:p14="http://schemas.microsoft.com/office/powerpoint/2010/main" val="223153820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D90BC-B201-4BD9-D8B5-9DD6258D16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DC7EE6-E779-F52C-B830-CCE4F760B14C}"/>
              </a:ext>
            </a:extLst>
          </p:cNvPr>
          <p:cNvSpPr>
            <a:spLocks noGrp="1"/>
          </p:cNvSpPr>
          <p:nvPr>
            <p:ph type="title"/>
          </p:nvPr>
        </p:nvSpPr>
        <p:spPr/>
        <p:txBody>
          <a:bodyPr/>
          <a:lstStyle/>
          <a:p>
            <a:r>
              <a:rPr lang="en-GB" dirty="0"/>
              <a:t>The Carbon Footprint Taskforce</a:t>
            </a:r>
          </a:p>
        </p:txBody>
      </p:sp>
      <p:sp>
        <p:nvSpPr>
          <p:cNvPr id="3" name="Content Placeholder 2">
            <a:extLst>
              <a:ext uri="{FF2B5EF4-FFF2-40B4-BE49-F238E27FC236}">
                <a16:creationId xmlns:a16="http://schemas.microsoft.com/office/drawing/2014/main" id="{FFAD56A9-64D9-2434-C3FD-0B97FE3BABD0}"/>
              </a:ext>
            </a:extLst>
          </p:cNvPr>
          <p:cNvSpPr>
            <a:spLocks noGrp="1"/>
          </p:cNvSpPr>
          <p:nvPr>
            <p:ph idx="1"/>
          </p:nvPr>
        </p:nvSpPr>
        <p:spPr>
          <a:xfrm>
            <a:off x="971136" y="1697891"/>
            <a:ext cx="10039764" cy="4050110"/>
          </a:xfrm>
        </p:spPr>
        <p:txBody>
          <a:bodyPr>
            <a:normAutofit/>
          </a:bodyPr>
          <a:lstStyle/>
          <a:p>
            <a:pPr marL="414655" indent="-414655"/>
            <a:r>
              <a:rPr lang="en-GB" sz="2400" dirty="0">
                <a:solidFill>
                  <a:srgbClr val="000000"/>
                </a:solidFill>
                <a:latin typeface="Aptos"/>
              </a:rPr>
              <a:t>Commissioned on account of the DPC’s commitment to the UN Sustainable Development Goals and the emerging needs of its membership</a:t>
            </a:r>
          </a:p>
          <a:p>
            <a:pPr marL="414655" indent="-414655">
              <a:lnSpc>
                <a:spcPct val="113999"/>
              </a:lnSpc>
            </a:pPr>
            <a:r>
              <a:rPr lang="en-GB" sz="2400" dirty="0">
                <a:solidFill>
                  <a:srgbClr val="000000"/>
                </a:solidFill>
                <a:latin typeface="Aptos"/>
              </a:rPr>
              <a:t>Started January 2025</a:t>
            </a:r>
          </a:p>
          <a:p>
            <a:pPr marL="414655" indent="-414655">
              <a:lnSpc>
                <a:spcPct val="113999"/>
              </a:lnSpc>
            </a:pPr>
            <a:r>
              <a:rPr lang="en-GB" sz="2400" dirty="0">
                <a:solidFill>
                  <a:srgbClr val="000000"/>
                </a:solidFill>
                <a:latin typeface="Aptos"/>
              </a:rPr>
              <a:t>Includes individuals from DPC membership organizations</a:t>
            </a:r>
          </a:p>
          <a:p>
            <a:pPr marL="414655" indent="-414655">
              <a:lnSpc>
                <a:spcPct val="113999"/>
              </a:lnSpc>
            </a:pPr>
            <a:r>
              <a:rPr lang="en-GB" sz="2400" dirty="0">
                <a:solidFill>
                  <a:srgbClr val="000000"/>
                </a:solidFill>
                <a:latin typeface="Aptos"/>
              </a:rPr>
              <a:t>Preparing to publish a </a:t>
            </a:r>
            <a:r>
              <a:rPr lang="en-GB" sz="2400" b="1" dirty="0">
                <a:solidFill>
                  <a:srgbClr val="000000"/>
                </a:solidFill>
                <a:latin typeface="Aptos"/>
              </a:rPr>
              <a:t>toolkit </a:t>
            </a:r>
          </a:p>
        </p:txBody>
      </p:sp>
    </p:spTree>
    <p:extLst>
      <p:ext uri="{BB962C8B-B14F-4D97-AF65-F5344CB8AC3E}">
        <p14:creationId xmlns:p14="http://schemas.microsoft.com/office/powerpoint/2010/main" val="1242802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7C437-4974-A26A-18DB-ECC5343086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9F0DB9-44AD-A655-F811-D21C7A758767}"/>
              </a:ext>
            </a:extLst>
          </p:cNvPr>
          <p:cNvSpPr>
            <a:spLocks noGrp="1"/>
          </p:cNvSpPr>
          <p:nvPr>
            <p:ph type="title"/>
          </p:nvPr>
        </p:nvSpPr>
        <p:spPr/>
        <p:txBody>
          <a:bodyPr/>
          <a:lstStyle/>
          <a:p>
            <a:r>
              <a:rPr lang="en-GB" dirty="0"/>
              <a:t>Are we right to focus on carbon for now?</a:t>
            </a:r>
          </a:p>
        </p:txBody>
      </p:sp>
      <p:graphicFrame>
        <p:nvGraphicFramePr>
          <p:cNvPr id="5" name="TextBox 3">
            <a:extLst>
              <a:ext uri="{FF2B5EF4-FFF2-40B4-BE49-F238E27FC236}">
                <a16:creationId xmlns:a16="http://schemas.microsoft.com/office/drawing/2014/main" id="{3DEEDE3E-773C-9A24-4BC1-38B05CC056EA}"/>
              </a:ext>
            </a:extLst>
          </p:cNvPr>
          <p:cNvGraphicFramePr>
            <a:graphicFrameLocks noGrp="1"/>
          </p:cNvGraphicFramePr>
          <p:nvPr>
            <p:ph idx="1"/>
            <p:extLst>
              <p:ext uri="{D42A27DB-BD31-4B8C-83A1-F6EECF244321}">
                <p14:modId xmlns:p14="http://schemas.microsoft.com/office/powerpoint/2010/main" val="3123286442"/>
              </p:ext>
            </p:extLst>
          </p:nvPr>
        </p:nvGraphicFramePr>
        <p:xfrm>
          <a:off x="460375" y="1535113"/>
          <a:ext cx="6067425" cy="4049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6E3FBCCB-CF4E-9324-B2C7-4A306FE30FAA}"/>
              </a:ext>
            </a:extLst>
          </p:cNvPr>
          <p:cNvPicPr>
            <a:picLocks noChangeAspect="1"/>
          </p:cNvPicPr>
          <p:nvPr/>
        </p:nvPicPr>
        <p:blipFill>
          <a:blip r:embed="rId8"/>
          <a:stretch>
            <a:fillRect/>
          </a:stretch>
        </p:blipFill>
        <p:spPr>
          <a:xfrm>
            <a:off x="6674490" y="2448232"/>
            <a:ext cx="5311715" cy="2468629"/>
          </a:xfrm>
          <a:prstGeom prst="rect">
            <a:avLst/>
          </a:prstGeom>
        </p:spPr>
      </p:pic>
    </p:spTree>
    <p:extLst>
      <p:ext uri="{BB962C8B-B14F-4D97-AF65-F5344CB8AC3E}">
        <p14:creationId xmlns:p14="http://schemas.microsoft.com/office/powerpoint/2010/main" val="3461825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39CC3-8E3D-0E5F-87D3-657E8B54DB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852584-997C-BAE4-0103-1EEC5A1E0525}"/>
              </a:ext>
            </a:extLst>
          </p:cNvPr>
          <p:cNvSpPr>
            <a:spLocks noGrp="1"/>
          </p:cNvSpPr>
          <p:nvPr>
            <p:ph type="title"/>
          </p:nvPr>
        </p:nvSpPr>
        <p:spPr/>
        <p:txBody>
          <a:bodyPr/>
          <a:lstStyle/>
          <a:p>
            <a:r>
              <a:rPr lang="en-GB" dirty="0"/>
              <a:t>The Carbon Footprint Taskforce</a:t>
            </a:r>
          </a:p>
        </p:txBody>
      </p:sp>
      <p:sp>
        <p:nvSpPr>
          <p:cNvPr id="3" name="Content Placeholder 2">
            <a:extLst>
              <a:ext uri="{FF2B5EF4-FFF2-40B4-BE49-F238E27FC236}">
                <a16:creationId xmlns:a16="http://schemas.microsoft.com/office/drawing/2014/main" id="{184F1F39-5A1E-8FD5-9E2D-EF36B3592B02}"/>
              </a:ext>
            </a:extLst>
          </p:cNvPr>
          <p:cNvSpPr>
            <a:spLocks noGrp="1"/>
          </p:cNvSpPr>
          <p:nvPr>
            <p:ph idx="1"/>
          </p:nvPr>
        </p:nvSpPr>
        <p:spPr>
          <a:xfrm>
            <a:off x="971136" y="1697891"/>
            <a:ext cx="6562273" cy="4050110"/>
          </a:xfrm>
        </p:spPr>
        <p:txBody>
          <a:bodyPr>
            <a:normAutofit/>
          </a:bodyPr>
          <a:lstStyle/>
          <a:p>
            <a:r>
              <a:rPr lang="en-GB" sz="2800" dirty="0">
                <a:latin typeface="Aptos" panose="020B0004020202020204" pitchFamily="34" charset="0"/>
              </a:rPr>
              <a:t>Work and Outcomes – findings so far</a:t>
            </a:r>
          </a:p>
          <a:p>
            <a:pPr lvl="1"/>
            <a:r>
              <a:rPr lang="en-GB" sz="2438" dirty="0">
                <a:latin typeface="Aptos" panose="020B0004020202020204" pitchFamily="34" charset="0"/>
              </a:rPr>
              <a:t>Established Monthly meetings</a:t>
            </a:r>
          </a:p>
          <a:p>
            <a:pPr lvl="1"/>
            <a:r>
              <a:rPr lang="en-GB" sz="2438" dirty="0">
                <a:latin typeface="Aptos" panose="020B0004020202020204" pitchFamily="34" charset="0"/>
              </a:rPr>
              <a:t>Shared Case Studies</a:t>
            </a:r>
          </a:p>
          <a:p>
            <a:pPr lvl="1"/>
            <a:r>
              <a:rPr lang="en-GB" sz="2438" dirty="0">
                <a:latin typeface="Aptos" panose="020B0004020202020204" pitchFamily="34" charset="0"/>
              </a:rPr>
              <a:t>Brainstorm outputs</a:t>
            </a:r>
          </a:p>
          <a:p>
            <a:endParaRPr lang="en-GB" sz="2800" dirty="0">
              <a:latin typeface="Aptos" panose="020B0004020202020204" pitchFamily="34" charset="0"/>
            </a:endParaRPr>
          </a:p>
        </p:txBody>
      </p:sp>
      <p:pic>
        <p:nvPicPr>
          <p:cNvPr id="1026" name="Picture 2">
            <a:extLst>
              <a:ext uri="{FF2B5EF4-FFF2-40B4-BE49-F238E27FC236}">
                <a16:creationId xmlns:a16="http://schemas.microsoft.com/office/drawing/2014/main" id="{01295E13-1FE7-F78D-BE69-F86C6D57F8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0864" y="2955171"/>
            <a:ext cx="5918922" cy="27928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2654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0F4D1-AB05-0240-2338-184D32BD32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E498BC-6F58-5E32-CBAA-23E62EC83471}"/>
              </a:ext>
            </a:extLst>
          </p:cNvPr>
          <p:cNvSpPr>
            <a:spLocks noGrp="1"/>
          </p:cNvSpPr>
          <p:nvPr>
            <p:ph type="title"/>
          </p:nvPr>
        </p:nvSpPr>
        <p:spPr/>
        <p:txBody>
          <a:bodyPr/>
          <a:lstStyle/>
          <a:p>
            <a:r>
              <a:rPr lang="en-GB" sz="3950" dirty="0"/>
              <a:t>The Carbon Footprint Taskforce </a:t>
            </a:r>
            <a:endParaRPr lang="en-GB" dirty="0"/>
          </a:p>
        </p:txBody>
      </p:sp>
      <p:sp>
        <p:nvSpPr>
          <p:cNvPr id="3" name="Content Placeholder 2">
            <a:extLst>
              <a:ext uri="{FF2B5EF4-FFF2-40B4-BE49-F238E27FC236}">
                <a16:creationId xmlns:a16="http://schemas.microsoft.com/office/drawing/2014/main" id="{4F558333-9DFB-3B2F-646F-D2E58200095E}"/>
              </a:ext>
            </a:extLst>
          </p:cNvPr>
          <p:cNvSpPr>
            <a:spLocks noGrp="1"/>
          </p:cNvSpPr>
          <p:nvPr>
            <p:ph idx="1"/>
          </p:nvPr>
        </p:nvSpPr>
        <p:spPr>
          <a:xfrm>
            <a:off x="971136" y="1697891"/>
            <a:ext cx="10039764" cy="4050110"/>
          </a:xfrm>
        </p:spPr>
        <p:txBody>
          <a:bodyPr>
            <a:normAutofit/>
          </a:bodyPr>
          <a:lstStyle/>
          <a:p>
            <a:endParaRPr lang="en-GB" sz="2800" dirty="0">
              <a:latin typeface="Aptos" panose="020B0004020202020204" pitchFamily="34" charset="0"/>
            </a:endParaRPr>
          </a:p>
        </p:txBody>
      </p:sp>
      <p:pic>
        <p:nvPicPr>
          <p:cNvPr id="2050" name="Picture 2">
            <a:extLst>
              <a:ext uri="{FF2B5EF4-FFF2-40B4-BE49-F238E27FC236}">
                <a16:creationId xmlns:a16="http://schemas.microsoft.com/office/drawing/2014/main" id="{1B983898-D9DE-93A1-E000-C5FBDD8522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277" y="1589809"/>
            <a:ext cx="7575760" cy="4164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827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5491D6-E260-32C5-9C8B-5FE5FB81E63A}"/>
              </a:ext>
            </a:extLst>
          </p:cNvPr>
          <p:cNvSpPr>
            <a:spLocks noGrp="1"/>
          </p:cNvSpPr>
          <p:nvPr>
            <p:ph type="title"/>
          </p:nvPr>
        </p:nvSpPr>
        <p:spPr>
          <a:xfrm>
            <a:off x="1371600" y="554729"/>
            <a:ext cx="8760666" cy="372371"/>
          </a:xfrm>
        </p:spPr>
        <p:txBody>
          <a:bodyPr>
            <a:normAutofit fontScale="90000"/>
          </a:bodyPr>
          <a:lstStyle/>
          <a:p>
            <a:r>
              <a:rPr lang="en-US" dirty="0"/>
              <a:t>Task Force Members</a:t>
            </a:r>
          </a:p>
        </p:txBody>
      </p:sp>
      <p:sp>
        <p:nvSpPr>
          <p:cNvPr id="3" name="Content Placeholder 2">
            <a:extLst>
              <a:ext uri="{FF2B5EF4-FFF2-40B4-BE49-F238E27FC236}">
                <a16:creationId xmlns:a16="http://schemas.microsoft.com/office/drawing/2014/main" id="{5F0DCF39-3167-E42A-AAA1-96C8DF725B02}"/>
              </a:ext>
            </a:extLst>
          </p:cNvPr>
          <p:cNvSpPr>
            <a:spLocks noGrp="1"/>
          </p:cNvSpPr>
          <p:nvPr>
            <p:ph sz="half" idx="1"/>
          </p:nvPr>
        </p:nvSpPr>
        <p:spPr>
          <a:xfrm>
            <a:off x="460271" y="1270000"/>
            <a:ext cx="5565260" cy="4314703"/>
          </a:xfrm>
        </p:spPr>
        <p:txBody>
          <a:bodyPr>
            <a:normAutofit fontScale="55000" lnSpcReduction="20000"/>
          </a:bodyPr>
          <a:lstStyle/>
          <a:p>
            <a:pPr marL="0" indent="0">
              <a:buNone/>
            </a:pPr>
            <a:r>
              <a:rPr lang="en-US" b="1" dirty="0">
                <a:latin typeface="Aptos" panose="020B0004020202020204" pitchFamily="34" charset="0"/>
              </a:rPr>
              <a:t>Digital Preservation Coalition (DPC)</a:t>
            </a:r>
            <a:br>
              <a:rPr lang="en-US" dirty="0">
                <a:latin typeface="Aptos" panose="020B0004020202020204" pitchFamily="34" charset="0"/>
              </a:rPr>
            </a:br>
            <a:r>
              <a:rPr lang="en-US" dirty="0">
                <a:latin typeface="Aptos" panose="020B0004020202020204" pitchFamily="34" charset="0"/>
              </a:rPr>
              <a:t>• William Kilbride</a:t>
            </a:r>
            <a:br>
              <a:rPr lang="en-US" dirty="0">
                <a:latin typeface="Aptos" panose="020B0004020202020204" pitchFamily="34" charset="0"/>
              </a:rPr>
            </a:br>
            <a:r>
              <a:rPr lang="en-US" dirty="0">
                <a:latin typeface="Aptos" panose="020B0004020202020204" pitchFamily="34" charset="0"/>
              </a:rPr>
              <a:t>• John McMillan</a:t>
            </a:r>
            <a:br>
              <a:rPr lang="en-US" dirty="0">
                <a:latin typeface="Aptos" panose="020B0004020202020204" pitchFamily="34" charset="0"/>
              </a:rPr>
            </a:br>
            <a:r>
              <a:rPr lang="en-US" dirty="0">
                <a:latin typeface="Aptos" panose="020B0004020202020204" pitchFamily="34" charset="0"/>
              </a:rPr>
              <a:t>• Jenny Mitcham</a:t>
            </a:r>
          </a:p>
          <a:p>
            <a:pPr marL="0" indent="0">
              <a:buNone/>
            </a:pPr>
            <a:r>
              <a:rPr lang="en-US" b="1" dirty="0">
                <a:latin typeface="Aptos" panose="020B0004020202020204" pitchFamily="34" charset="0"/>
              </a:rPr>
              <a:t>CLOCKS</a:t>
            </a:r>
            <a:br>
              <a:rPr lang="en-US" dirty="0">
                <a:latin typeface="Aptos" panose="020B0004020202020204" pitchFamily="34" charset="0"/>
              </a:rPr>
            </a:br>
            <a:r>
              <a:rPr lang="en-US" dirty="0">
                <a:latin typeface="Aptos" panose="020B0004020202020204" pitchFamily="34" charset="0"/>
              </a:rPr>
              <a:t>• Alicia Wise – </a:t>
            </a:r>
            <a:r>
              <a:rPr lang="en-US" i="1" dirty="0">
                <a:latin typeface="Aptos" panose="020B0004020202020204" pitchFamily="34" charset="0"/>
              </a:rPr>
              <a:t>Taskforce Chair</a:t>
            </a:r>
          </a:p>
          <a:p>
            <a:pPr marL="0" indent="0">
              <a:buNone/>
            </a:pPr>
            <a:r>
              <a:rPr lang="en-US" b="1" dirty="0">
                <a:latin typeface="Aptos" panose="020B0004020202020204" pitchFamily="34" charset="0"/>
              </a:rPr>
              <a:t>Cambridge University Libraries</a:t>
            </a:r>
            <a:br>
              <a:rPr lang="en-US" dirty="0">
                <a:latin typeface="Aptos" panose="020B0004020202020204" pitchFamily="34" charset="0"/>
              </a:rPr>
            </a:br>
            <a:r>
              <a:rPr lang="en-US" dirty="0">
                <a:latin typeface="Aptos" panose="020B0004020202020204" pitchFamily="34" charset="0"/>
              </a:rPr>
              <a:t>• Caylin Smith</a:t>
            </a:r>
          </a:p>
          <a:p>
            <a:pPr marL="0" indent="0">
              <a:buNone/>
            </a:pPr>
            <a:r>
              <a:rPr lang="en-US" b="1" dirty="0">
                <a:latin typeface="Aptos" panose="020B0004020202020204" pitchFamily="34" charset="0"/>
              </a:rPr>
              <a:t>CSC – IT Center for Science Ltd.</a:t>
            </a:r>
            <a:br>
              <a:rPr lang="en-US" dirty="0">
                <a:latin typeface="Aptos" panose="020B0004020202020204" pitchFamily="34" charset="0"/>
              </a:rPr>
            </a:br>
            <a:r>
              <a:rPr lang="en-US" dirty="0">
                <a:latin typeface="Aptos" panose="020B0004020202020204" pitchFamily="34" charset="0"/>
              </a:rPr>
              <a:t>• Mikko Tiainen – Development Manager</a:t>
            </a:r>
            <a:br>
              <a:rPr lang="en-US" dirty="0">
                <a:latin typeface="Aptos" panose="020B0004020202020204" pitchFamily="34" charset="0"/>
              </a:rPr>
            </a:br>
            <a:r>
              <a:rPr lang="en-US" dirty="0">
                <a:latin typeface="Aptos" panose="020B0004020202020204" pitchFamily="34" charset="0"/>
              </a:rPr>
              <a:t>• Juha Lehtonen</a:t>
            </a:r>
            <a:br>
              <a:rPr lang="en-US" dirty="0">
                <a:latin typeface="Aptos" panose="020B0004020202020204" pitchFamily="34" charset="0"/>
              </a:rPr>
            </a:br>
            <a:r>
              <a:rPr lang="en-US" dirty="0">
                <a:latin typeface="Aptos" panose="020B0004020202020204" pitchFamily="34" charset="0"/>
              </a:rPr>
              <a:t>• Heikki Helin</a:t>
            </a:r>
          </a:p>
          <a:p>
            <a:pPr marL="0" indent="0">
              <a:buNone/>
            </a:pPr>
            <a:r>
              <a:rPr lang="en-US" b="1" dirty="0">
                <a:latin typeface="Aptos" panose="020B0004020202020204" pitchFamily="34" charset="0"/>
              </a:rPr>
              <a:t>Energy Research Unit, STFC</a:t>
            </a:r>
            <a:br>
              <a:rPr lang="en-US" dirty="0">
                <a:latin typeface="Aptos" panose="020B0004020202020204" pitchFamily="34" charset="0"/>
              </a:rPr>
            </a:br>
            <a:r>
              <a:rPr lang="en-US" dirty="0">
                <a:latin typeface="Aptos" panose="020B0004020202020204" pitchFamily="34" charset="0"/>
              </a:rPr>
              <a:t>• Catherine Jones – Energy Data Centre Lead</a:t>
            </a:r>
          </a:p>
          <a:p>
            <a:pPr marL="0" indent="0">
              <a:buNone/>
            </a:pPr>
            <a:r>
              <a:rPr lang="en-US" b="1" dirty="0">
                <a:latin typeface="Aptos" panose="020B0004020202020204" pitchFamily="34" charset="0"/>
              </a:rPr>
              <a:t>Harvard University</a:t>
            </a:r>
            <a:br>
              <a:rPr lang="en-US" dirty="0">
                <a:latin typeface="Aptos" panose="020B0004020202020204" pitchFamily="34" charset="0"/>
              </a:rPr>
            </a:br>
            <a:r>
              <a:rPr lang="en-US" dirty="0">
                <a:latin typeface="Aptos" panose="020B0004020202020204" pitchFamily="34" charset="0"/>
              </a:rPr>
              <a:t>• Sharon Bayer – Director, Systems Deployment and Integration | Library Technology</a:t>
            </a:r>
          </a:p>
          <a:p>
            <a:endParaRPr lang="en-US" dirty="0">
              <a:latin typeface="Aptos" panose="020B0004020202020204" pitchFamily="34" charset="0"/>
            </a:endParaRPr>
          </a:p>
          <a:p>
            <a:pPr marL="0" indent="0">
              <a:buNone/>
            </a:pPr>
            <a:endParaRPr lang="en-US" dirty="0">
              <a:latin typeface="Aptos" panose="020B0004020202020204" pitchFamily="34" charset="0"/>
            </a:endParaRPr>
          </a:p>
          <a:p>
            <a:pPr marL="0" indent="0">
              <a:buNone/>
            </a:pPr>
            <a:endParaRPr lang="en-US" sz="4000" dirty="0">
              <a:latin typeface="Aptos" panose="020B0004020202020204" pitchFamily="34" charset="0"/>
            </a:endParaRPr>
          </a:p>
        </p:txBody>
      </p:sp>
      <p:sp>
        <p:nvSpPr>
          <p:cNvPr id="5" name="Content Placeholder 4">
            <a:extLst>
              <a:ext uri="{FF2B5EF4-FFF2-40B4-BE49-F238E27FC236}">
                <a16:creationId xmlns:a16="http://schemas.microsoft.com/office/drawing/2014/main" id="{08EFE14D-04D2-9890-0461-C1A442F61363}"/>
              </a:ext>
            </a:extLst>
          </p:cNvPr>
          <p:cNvSpPr>
            <a:spLocks noGrp="1"/>
          </p:cNvSpPr>
          <p:nvPr>
            <p:ph sz="half" idx="2"/>
          </p:nvPr>
        </p:nvSpPr>
        <p:spPr>
          <a:xfrm>
            <a:off x="6165017" y="1270000"/>
            <a:ext cx="5565260" cy="4314703"/>
          </a:xfrm>
        </p:spPr>
        <p:txBody>
          <a:bodyPr>
            <a:normAutofit fontScale="25000" lnSpcReduction="20000"/>
          </a:bodyPr>
          <a:lstStyle/>
          <a:p>
            <a:pPr marL="0" indent="0">
              <a:buNone/>
            </a:pPr>
            <a:r>
              <a:rPr lang="en-US" sz="7200" b="1" dirty="0">
                <a:latin typeface="Aptos" panose="020B0004020202020204" pitchFamily="34" charset="0"/>
              </a:rPr>
              <a:t>Indiana University</a:t>
            </a:r>
            <a:br>
              <a:rPr lang="en-US" sz="7200" dirty="0">
                <a:latin typeface="Aptos" panose="020B0004020202020204" pitchFamily="34" charset="0"/>
              </a:rPr>
            </a:br>
            <a:r>
              <a:rPr lang="en-US" sz="7200" dirty="0">
                <a:latin typeface="Aptos" panose="020B0004020202020204" pitchFamily="34" charset="0"/>
              </a:rPr>
              <a:t>• Danielle Taylor – Digital Preservation Librarian</a:t>
            </a:r>
          </a:p>
          <a:p>
            <a:pPr marL="0" indent="0">
              <a:buNone/>
            </a:pPr>
            <a:r>
              <a:rPr lang="en-US" sz="7200" b="1" dirty="0" err="1">
                <a:latin typeface="Aptos" panose="020B0004020202020204" pitchFamily="34" charset="0"/>
              </a:rPr>
              <a:t>Jisc</a:t>
            </a:r>
            <a:br>
              <a:rPr lang="en-US" sz="7200" dirty="0">
                <a:latin typeface="Aptos" panose="020B0004020202020204" pitchFamily="34" charset="0"/>
              </a:rPr>
            </a:br>
            <a:r>
              <a:rPr lang="en-US" sz="7200" dirty="0">
                <a:latin typeface="Aptos" panose="020B0004020202020204" pitchFamily="34" charset="0"/>
              </a:rPr>
              <a:t>• Paul Stokes –</a:t>
            </a:r>
            <a:r>
              <a:rPr lang="en-US" sz="6400" dirty="0">
                <a:latin typeface="Aptos" panose="020B0004020202020204" pitchFamily="34" charset="0"/>
              </a:rPr>
              <a:t> Subject Matter Expert (Digital Preservation)</a:t>
            </a:r>
          </a:p>
          <a:p>
            <a:pPr marL="0" indent="0">
              <a:buNone/>
            </a:pPr>
            <a:r>
              <a:rPr lang="en-US" sz="7200" b="1" dirty="0">
                <a:latin typeface="Aptos" panose="020B0004020202020204" pitchFamily="34" charset="0"/>
              </a:rPr>
              <a:t>Netherlands Institute for Sound and Vision</a:t>
            </a:r>
            <a:br>
              <a:rPr lang="en-US" sz="7200" dirty="0">
                <a:latin typeface="Aptos" panose="020B0004020202020204" pitchFamily="34" charset="0"/>
              </a:rPr>
            </a:br>
            <a:r>
              <a:rPr lang="en-US" sz="7200" dirty="0">
                <a:latin typeface="Aptos" panose="020B0004020202020204" pitchFamily="34" charset="0"/>
              </a:rPr>
              <a:t>• Tamara van </a:t>
            </a:r>
            <a:r>
              <a:rPr lang="en-US" sz="7200" dirty="0" err="1">
                <a:latin typeface="Aptos" panose="020B0004020202020204" pitchFamily="34" charset="0"/>
              </a:rPr>
              <a:t>Zwol</a:t>
            </a:r>
            <a:r>
              <a:rPr lang="en-US" sz="7200" dirty="0">
                <a:latin typeface="Aptos" panose="020B0004020202020204" pitchFamily="34" charset="0"/>
              </a:rPr>
              <a:t> – Network Coordinator</a:t>
            </a:r>
          </a:p>
          <a:p>
            <a:pPr marL="0" indent="0">
              <a:buNone/>
            </a:pPr>
            <a:r>
              <a:rPr lang="en-US" sz="7200" b="1" dirty="0">
                <a:latin typeface="Aptos" panose="020B0004020202020204" pitchFamily="34" charset="0"/>
              </a:rPr>
              <a:t>University of Alberta</a:t>
            </a:r>
            <a:br>
              <a:rPr lang="en-US" sz="7200" dirty="0">
                <a:latin typeface="Aptos" panose="020B0004020202020204" pitchFamily="34" charset="0"/>
              </a:rPr>
            </a:br>
            <a:r>
              <a:rPr lang="en-US" sz="7200" dirty="0">
                <a:latin typeface="Aptos" panose="020B0004020202020204" pitchFamily="34" charset="0"/>
              </a:rPr>
              <a:t>• Henry </a:t>
            </a:r>
            <a:r>
              <a:rPr lang="en-US" sz="7200" dirty="0" err="1">
                <a:latin typeface="Aptos" panose="020B0004020202020204" pitchFamily="34" charset="0"/>
              </a:rPr>
              <a:t>Guanwen</a:t>
            </a:r>
            <a:r>
              <a:rPr lang="en-US" sz="7200" dirty="0">
                <a:latin typeface="Aptos" panose="020B0004020202020204" pitchFamily="34" charset="0"/>
              </a:rPr>
              <a:t> Zhang</a:t>
            </a:r>
          </a:p>
          <a:p>
            <a:pPr marL="0" indent="0">
              <a:buNone/>
            </a:pPr>
            <a:r>
              <a:rPr lang="en-US" sz="7200" b="1" dirty="0">
                <a:latin typeface="Aptos" panose="020B0004020202020204" pitchFamily="34" charset="0"/>
              </a:rPr>
              <a:t>University of the Arts London</a:t>
            </a:r>
            <a:br>
              <a:rPr lang="en-US" sz="7200" dirty="0">
                <a:latin typeface="Aptos" panose="020B0004020202020204" pitchFamily="34" charset="0"/>
              </a:rPr>
            </a:br>
            <a:r>
              <a:rPr lang="en-US" sz="7200" dirty="0">
                <a:latin typeface="Aptos" panose="020B0004020202020204" pitchFamily="34" charset="0"/>
              </a:rPr>
              <a:t>• Elisabeth Thurlow – Digital Preservation and Access Manager</a:t>
            </a:r>
          </a:p>
          <a:p>
            <a:pPr marL="0" indent="0">
              <a:buNone/>
            </a:pPr>
            <a:r>
              <a:rPr lang="en-US" sz="7200" b="1" dirty="0">
                <a:latin typeface="Aptos" panose="020B0004020202020204" pitchFamily="34" charset="0"/>
              </a:rPr>
              <a:t>University of Bristol</a:t>
            </a:r>
            <a:br>
              <a:rPr lang="en-US" sz="7200" dirty="0">
                <a:latin typeface="Aptos" panose="020B0004020202020204" pitchFamily="34" charset="0"/>
              </a:rPr>
            </a:br>
            <a:r>
              <a:rPr lang="en-US" sz="7200" dirty="0">
                <a:latin typeface="Aptos" panose="020B0004020202020204" pitchFamily="34" charset="0"/>
              </a:rPr>
              <a:t>• Paul Shabajee – Research Fellow</a:t>
            </a:r>
          </a:p>
          <a:p>
            <a:pPr marL="0" indent="0">
              <a:buNone/>
            </a:pPr>
            <a:r>
              <a:rPr lang="en-US" sz="7200" b="1" dirty="0">
                <a:latin typeface="Aptos" panose="020B0004020202020204" pitchFamily="34" charset="0"/>
              </a:rPr>
              <a:t>University of Nottingham</a:t>
            </a:r>
            <a:br>
              <a:rPr lang="en-US" sz="7200" dirty="0">
                <a:latin typeface="Aptos" panose="020B0004020202020204" pitchFamily="34" charset="0"/>
              </a:rPr>
            </a:br>
            <a:r>
              <a:rPr lang="en-US" sz="7200" dirty="0">
                <a:latin typeface="Aptos" panose="020B0004020202020204" pitchFamily="34" charset="0"/>
              </a:rPr>
              <a:t>• Laura </a:t>
            </a:r>
            <a:r>
              <a:rPr lang="en-US" sz="7200" dirty="0" err="1">
                <a:latin typeface="Aptos" panose="020B0004020202020204" pitchFamily="34" charset="0"/>
              </a:rPr>
              <a:t>Peaurt</a:t>
            </a:r>
            <a:r>
              <a:rPr lang="en-US" sz="7200" dirty="0">
                <a:latin typeface="Aptos" panose="020B0004020202020204" pitchFamily="34" charset="0"/>
              </a:rPr>
              <a:t> – Archivist (Digital Preservation)</a:t>
            </a:r>
          </a:p>
          <a:p>
            <a:pPr marL="0" indent="0">
              <a:buNone/>
            </a:pPr>
            <a:br>
              <a:rPr lang="en-US" sz="7200" dirty="0"/>
            </a:br>
            <a:endParaRPr lang="en-US" sz="7200" dirty="0"/>
          </a:p>
          <a:p>
            <a:endParaRPr lang="en-US" dirty="0"/>
          </a:p>
        </p:txBody>
      </p:sp>
    </p:spTree>
    <p:extLst>
      <p:ext uri="{BB962C8B-B14F-4D97-AF65-F5344CB8AC3E}">
        <p14:creationId xmlns:p14="http://schemas.microsoft.com/office/powerpoint/2010/main" val="1893316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68982-0C1F-953A-0AFE-A0BACC097BA7}"/>
              </a:ext>
            </a:extLst>
          </p:cNvPr>
          <p:cNvSpPr>
            <a:spLocks noGrp="1"/>
          </p:cNvSpPr>
          <p:nvPr>
            <p:ph type="ctrTitle"/>
          </p:nvPr>
        </p:nvSpPr>
        <p:spPr>
          <a:xfrm>
            <a:off x="1524000" y="1122363"/>
            <a:ext cx="9144000" cy="2141832"/>
          </a:xfrm>
        </p:spPr>
        <p:txBody>
          <a:bodyPr/>
          <a:lstStyle/>
          <a:p>
            <a:r>
              <a:rPr lang="en-GB" dirty="0"/>
              <a:t>Thanks!</a:t>
            </a:r>
            <a:br>
              <a:rPr lang="en-GB" dirty="0"/>
            </a:br>
            <a:endParaRPr lang="en-GB" dirty="0"/>
          </a:p>
        </p:txBody>
      </p:sp>
      <p:sp>
        <p:nvSpPr>
          <p:cNvPr id="3" name="Subtitle 2">
            <a:extLst>
              <a:ext uri="{FF2B5EF4-FFF2-40B4-BE49-F238E27FC236}">
                <a16:creationId xmlns:a16="http://schemas.microsoft.com/office/drawing/2014/main" id="{E21D8050-2F76-677A-225C-1FB33449CA0C}"/>
              </a:ext>
            </a:extLst>
          </p:cNvPr>
          <p:cNvSpPr>
            <a:spLocks noGrp="1"/>
          </p:cNvSpPr>
          <p:nvPr>
            <p:ph type="subTitle" idx="1"/>
          </p:nvPr>
        </p:nvSpPr>
        <p:spPr>
          <a:xfrm>
            <a:off x="1524000" y="2551815"/>
            <a:ext cx="9144000" cy="2705986"/>
          </a:xfrm>
        </p:spPr>
        <p:txBody>
          <a:bodyPr/>
          <a:lstStyle/>
          <a:p>
            <a:endParaRPr lang="en-GB" dirty="0"/>
          </a:p>
        </p:txBody>
      </p:sp>
    </p:spTree>
    <p:extLst>
      <p:ext uri="{BB962C8B-B14F-4D97-AF65-F5344CB8AC3E}">
        <p14:creationId xmlns:p14="http://schemas.microsoft.com/office/powerpoint/2010/main" val="4203877999"/>
      </p:ext>
    </p:extLst>
  </p:cSld>
  <p:clrMapOvr>
    <a:masterClrMapping/>
  </p:clrMapOvr>
</p:sld>
</file>

<file path=ppt/theme/theme1.xml><?xml version="1.0" encoding="utf-8"?>
<a:theme xmlns:a="http://schemas.openxmlformats.org/drawingml/2006/main" name="DPC2024">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PC2024" id="{E00A444D-C810-43B4-A356-3555C426DA09}" vid="{0C49CC33-909D-4C14-883E-0958601A74A1}"/>
    </a:ext>
  </a:ext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10175255-BD3A-47CC-87C9-397925D56C04}" vid="{CE3E9F51-A0EF-4AFB-94D6-4BDA4E88CAE1}"/>
    </a:ext>
  </a:extLst>
</a:theme>
</file>

<file path=ppt/theme/theme3.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10175255-BD3A-47CC-87C9-397925D56C04}" vid="{F577A233-9EF4-4073-BD14-F99477AC326D}"/>
    </a:ext>
  </a:extLst>
</a:theme>
</file>

<file path=ppt/theme/theme4.xml><?xml version="1.0" encoding="utf-8"?>
<a:theme xmlns:a="http://schemas.openxmlformats.org/drawingml/2006/main" name="2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10175255-BD3A-47CC-87C9-397925D56C04}" vid="{5928A16B-D4B1-4DCD-B43E-BF726A002FF6}"/>
    </a:ext>
  </a:extLst>
</a:theme>
</file>

<file path=ppt/theme/theme5.xml><?xml version="1.0" encoding="utf-8"?>
<a:theme xmlns:a="http://schemas.openxmlformats.org/drawingml/2006/main" name="3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10175255-BD3A-47CC-87C9-397925D56C04}" vid="{D9D50804-A13F-404D-AB21-295F11257966}"/>
    </a:ext>
  </a:extLst>
</a:theme>
</file>

<file path=ppt/theme/theme6.xml><?xml version="1.0" encoding="utf-8"?>
<a:theme xmlns:a="http://schemas.openxmlformats.org/drawingml/2006/main" name="4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10175255-BD3A-47CC-87C9-397925D56C04}" vid="{4952082A-2CB4-4873-9C6B-E2A2FC7CCABB}"/>
    </a:ext>
  </a:extLst>
</a:theme>
</file>

<file path=ppt/theme/theme7.xml><?xml version="1.0" encoding="utf-8"?>
<a:theme xmlns:a="http://schemas.openxmlformats.org/drawingml/2006/main" name="5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10175255-BD3A-47CC-87C9-397925D56C04}" vid="{D71407D3-9045-49F0-A516-1609C5C6134D}"/>
    </a:ext>
  </a:extLst>
</a:theme>
</file>

<file path=ppt/theme/theme8.xml><?xml version="1.0" encoding="utf-8"?>
<a:theme xmlns:a="http://schemas.openxmlformats.org/drawingml/2006/main" name="6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US" altLang="en-US" sz="1800" b="0" i="0" u="none" strike="noStrike" cap="none" normalizeH="0" baseline="0" smtClean="0">
            <a:ln>
              <a:noFill/>
            </a:ln>
            <a:effectLst/>
            <a:latin typeface="Arial" panose="020B0604020202020204" pitchFamily="34"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10175255-BD3A-47CC-87C9-397925D56C04}" vid="{A38AE04C-F698-4103-B993-8D231DD3EB06}"/>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Default Theme</Template>
  <TotalTime>5779</TotalTime>
  <Words>946</Words>
  <Application>Microsoft Office PowerPoint</Application>
  <PresentationFormat>Widescreen</PresentationFormat>
  <Paragraphs>71</Paragraphs>
  <Slides>9</Slides>
  <Notes>6</Notes>
  <HiddenSlides>0</HiddenSlides>
  <MMClips>0</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9</vt:i4>
      </vt:variant>
    </vt:vector>
  </HeadingPairs>
  <TitlesOfParts>
    <vt:vector size="23" baseType="lpstr">
      <vt:lpstr>Aptos</vt:lpstr>
      <vt:lpstr>Arial</vt:lpstr>
      <vt:lpstr>Courier New</vt:lpstr>
      <vt:lpstr>Open Sans</vt:lpstr>
      <vt:lpstr>Times New Roman</vt:lpstr>
      <vt:lpstr>Wingdings</vt:lpstr>
      <vt:lpstr>DPC2024</vt:lpstr>
      <vt:lpstr>Office Theme</vt:lpstr>
      <vt:lpstr>1_Office Theme</vt:lpstr>
      <vt:lpstr>2_Office Theme</vt:lpstr>
      <vt:lpstr>3_Office Theme</vt:lpstr>
      <vt:lpstr>4_Office Theme</vt:lpstr>
      <vt:lpstr>5_Office Theme</vt:lpstr>
      <vt:lpstr>6_Office Theme</vt:lpstr>
      <vt:lpstr>Pathways to environmentally sustainable digital preservation</vt:lpstr>
      <vt:lpstr>A little about the DPC</vt:lpstr>
      <vt:lpstr>PowerPoint Presentation</vt:lpstr>
      <vt:lpstr>The Carbon Footprint Taskforce</vt:lpstr>
      <vt:lpstr>Are we right to focus on carbon for now?</vt:lpstr>
      <vt:lpstr>The Carbon Footprint Taskforce</vt:lpstr>
      <vt:lpstr>The Carbon Footprint Taskforce </vt:lpstr>
      <vt:lpstr>Task Force Members</vt:lpstr>
      <vt:lpstr>Thanks!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Michael Popham</dc:creator>
  <cp:lastModifiedBy>Taylor, Danielle</cp:lastModifiedBy>
  <cp:revision>30</cp:revision>
  <dcterms:created xsi:type="dcterms:W3CDTF">2024-06-05T16:08:50Z</dcterms:created>
  <dcterms:modified xsi:type="dcterms:W3CDTF">2025-10-24T16:24:01Z</dcterms:modified>
</cp:coreProperties>
</file>